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9CD0-2F99-4B8E-88C6-18641FC8F3E7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0D9C-9952-402A-842A-D299EED9C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501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9CD0-2F99-4B8E-88C6-18641FC8F3E7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0D9C-9952-402A-842A-D299EED9C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91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9CD0-2F99-4B8E-88C6-18641FC8F3E7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0D9C-9952-402A-842A-D299EED9C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91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9CD0-2F99-4B8E-88C6-18641FC8F3E7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0D9C-9952-402A-842A-D299EED9C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211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9CD0-2F99-4B8E-88C6-18641FC8F3E7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0D9C-9952-402A-842A-D299EED9C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03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9CD0-2F99-4B8E-88C6-18641FC8F3E7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0D9C-9952-402A-842A-D299EED9C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7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9CD0-2F99-4B8E-88C6-18641FC8F3E7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0D9C-9952-402A-842A-D299EED9C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56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9CD0-2F99-4B8E-88C6-18641FC8F3E7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0D9C-9952-402A-842A-D299EED9C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44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9CD0-2F99-4B8E-88C6-18641FC8F3E7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0D9C-9952-402A-842A-D299EED9C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84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9CD0-2F99-4B8E-88C6-18641FC8F3E7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0D9C-9952-402A-842A-D299EED9C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9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9CD0-2F99-4B8E-88C6-18641FC8F3E7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50D9C-9952-402A-842A-D299EED9C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11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39CD0-2F99-4B8E-88C6-18641FC8F3E7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50D9C-9952-402A-842A-D299EED9C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58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4106887"/>
          </a:xfrm>
        </p:spPr>
        <p:txBody>
          <a:bodyPr>
            <a:normAutofit/>
          </a:bodyPr>
          <a:lstStyle/>
          <a:p>
            <a:r>
              <a:rPr lang="en-GB" b="1" dirty="0" smtClean="0"/>
              <a:t>MINIBUS BOOKING &amp; </a:t>
            </a:r>
            <a:r>
              <a:rPr lang="en-GB" b="1" dirty="0" smtClean="0"/>
              <a:t>USAGE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i="1" dirty="0" smtClean="0"/>
              <a:t>‘How To’ Guide for 2017/18</a:t>
            </a:r>
            <a:br>
              <a:rPr lang="en-GB" i="1" dirty="0" smtClean="0"/>
            </a:br>
            <a:r>
              <a:rPr lang="en-GB" i="1" dirty="0"/>
              <a:t/>
            </a:r>
            <a:br>
              <a:rPr lang="en-GB" i="1" dirty="0"/>
            </a:br>
            <a:r>
              <a:rPr lang="en-GB" sz="2700" dirty="0" smtClean="0"/>
              <a:t>Further questions relating to minibus hire to be directed to </a:t>
            </a:r>
            <a:r>
              <a:rPr lang="en-GB" sz="2700" b="1" dirty="0" smtClean="0"/>
              <a:t>Sion Betts </a:t>
            </a:r>
            <a:r>
              <a:rPr lang="en-GB" sz="2700" dirty="0" smtClean="0"/>
              <a:t>at the Students’ Union:</a:t>
            </a:r>
            <a:br>
              <a:rPr lang="en-GB" sz="2700" dirty="0" smtClean="0"/>
            </a:br>
            <a:r>
              <a:rPr lang="en-GB" sz="2700" dirty="0"/>
              <a:t/>
            </a:r>
            <a:br>
              <a:rPr lang="en-GB" sz="2700" dirty="0"/>
            </a:br>
            <a:r>
              <a:rPr lang="en-GB" sz="2700" dirty="0" smtClean="0"/>
              <a:t>01970 621745 | sib17@aber.ac.uk</a:t>
            </a:r>
            <a:endParaRPr lang="en-GB" sz="27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738" y="385408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60" y="116632"/>
            <a:ext cx="1224136" cy="1244884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8503"/>
            <a:ext cx="122555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0420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Union Buses: £75 per day- Payment taken from your club account at start of following month.</a:t>
            </a:r>
          </a:p>
          <a:p>
            <a:r>
              <a:rPr lang="en-GB" dirty="0" smtClean="0"/>
              <a:t>AV Vehicles: £84 per day- You will need to ensure you have enough funds in your account to cover the cost when making the booking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60" y="116632"/>
            <a:ext cx="1224136" cy="1244884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8503"/>
            <a:ext cx="122555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802" y="602647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0457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Fill in the Check Sheet- HONESTLY</a:t>
            </a:r>
          </a:p>
          <a:p>
            <a:r>
              <a:rPr lang="en-GB" dirty="0" smtClean="0"/>
              <a:t>Union buses are full on collection. They need to be returned full. You will be fined if you do not do this.</a:t>
            </a:r>
          </a:p>
          <a:p>
            <a:r>
              <a:rPr lang="en-GB" dirty="0" smtClean="0"/>
              <a:t>Keys and Buses need to be returned!</a:t>
            </a:r>
          </a:p>
          <a:p>
            <a:r>
              <a:rPr lang="en-GB" dirty="0" smtClean="0"/>
              <a:t>Union buses have AA cover. If you break down call the emergency number in the RED Folder.</a:t>
            </a: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60" y="116632"/>
            <a:ext cx="1224136" cy="1244884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8503"/>
            <a:ext cx="122555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802" y="602647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4391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Seatbelts MUST be worn</a:t>
            </a:r>
          </a:p>
          <a:p>
            <a:r>
              <a:rPr lang="en-GB" dirty="0" smtClean="0"/>
              <a:t>NO  Alcohol is to be consumed on the bus</a:t>
            </a:r>
          </a:p>
          <a:p>
            <a:r>
              <a:rPr lang="en-GB" dirty="0" smtClean="0"/>
              <a:t>NO Smoking or Vaping on the bus</a:t>
            </a:r>
          </a:p>
          <a:p>
            <a:r>
              <a:rPr lang="en-GB" dirty="0" smtClean="0"/>
              <a:t>Clean up ALL rubbish and mess. THIS INCLUDES VOMIT!!! (And other bodily fluids)</a:t>
            </a:r>
          </a:p>
          <a:p>
            <a:r>
              <a:rPr lang="en-GB" dirty="0" smtClean="0"/>
              <a:t>DO NOT put muddy boots on the seats</a:t>
            </a:r>
          </a:p>
          <a:p>
            <a:r>
              <a:rPr lang="en-GB" dirty="0" smtClean="0"/>
              <a:t>If someone Vomits on the bus let </a:t>
            </a:r>
            <a:r>
              <a:rPr lang="en-GB" dirty="0" err="1" smtClean="0"/>
              <a:t>Siôn</a:t>
            </a:r>
            <a:r>
              <a:rPr lang="en-GB" dirty="0" smtClean="0"/>
              <a:t> know</a:t>
            </a:r>
          </a:p>
          <a:p>
            <a:r>
              <a:rPr lang="en-GB" dirty="0" smtClean="0"/>
              <a:t>If you have an accident however minor let </a:t>
            </a:r>
            <a:r>
              <a:rPr lang="en-GB" dirty="0" err="1" smtClean="0"/>
              <a:t>Siôn</a:t>
            </a:r>
            <a:r>
              <a:rPr lang="en-GB" dirty="0" smtClean="0"/>
              <a:t> know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60" y="116632"/>
            <a:ext cx="1224136" cy="1244884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8503"/>
            <a:ext cx="122555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802" y="602647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069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BUCS Minibuses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Rules Still Apply.</a:t>
            </a:r>
          </a:p>
          <a:p>
            <a:r>
              <a:rPr lang="en-GB" dirty="0" smtClean="0"/>
              <a:t>LUCIE will book your transport!</a:t>
            </a:r>
          </a:p>
          <a:p>
            <a:r>
              <a:rPr lang="en-GB" dirty="0" smtClean="0"/>
              <a:t>You must let Lucie know if you decide to take your own vehicle instead of the one booked for you.</a:t>
            </a:r>
          </a:p>
          <a:p>
            <a:r>
              <a:rPr lang="en-GB" dirty="0" smtClean="0"/>
              <a:t>Bus still needs to be refuelled- keep your receipt to be reimbursed from BUCS Funds.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60" y="116632"/>
            <a:ext cx="1224136" cy="1244884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8503"/>
            <a:ext cx="122555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802" y="602647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748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 Buses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is a range of buses and other vehicles available- let </a:t>
            </a:r>
            <a:r>
              <a:rPr lang="en-GB" dirty="0" err="1" smtClean="0"/>
              <a:t>Siôn</a:t>
            </a:r>
            <a:r>
              <a:rPr lang="en-GB" dirty="0" smtClean="0"/>
              <a:t> know what you need. </a:t>
            </a:r>
          </a:p>
          <a:p>
            <a:r>
              <a:rPr lang="en-GB" dirty="0" smtClean="0"/>
              <a:t>Call AV the day BEFORE your hire to arrange Key collection. (If hiring on a Sunday call on Friday)</a:t>
            </a:r>
          </a:p>
          <a:p>
            <a:r>
              <a:rPr lang="en-GB" dirty="0" smtClean="0"/>
              <a:t>01970 611612</a:t>
            </a: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60" y="116632"/>
            <a:ext cx="1224136" cy="1244884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8503"/>
            <a:ext cx="122555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802" y="602647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0520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Bus NOT refuelled £30 plus cost of fuel</a:t>
            </a:r>
          </a:p>
          <a:p>
            <a:r>
              <a:rPr lang="en-GB" dirty="0" smtClean="0"/>
              <a:t>Bus left in a mess £30</a:t>
            </a:r>
          </a:p>
          <a:p>
            <a:r>
              <a:rPr lang="en-GB" dirty="0" smtClean="0"/>
              <a:t>Vomit £60 for Valet</a:t>
            </a:r>
          </a:p>
          <a:p>
            <a:r>
              <a:rPr lang="en-GB" dirty="0" smtClean="0"/>
              <a:t>Bus not returned on time £30 plus cost of additional hire time</a:t>
            </a:r>
          </a:p>
          <a:p>
            <a:r>
              <a:rPr lang="en-GB" dirty="0" smtClean="0"/>
              <a:t>Drinking on the bus/improper use: Total ban for your club for 12 months and disciplinary action (up to and including </a:t>
            </a:r>
            <a:r>
              <a:rPr lang="en-GB" smtClean="0"/>
              <a:t>University involvement)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60" y="116632"/>
            <a:ext cx="1224136" cy="1244884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8503"/>
            <a:ext cx="122555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802" y="602647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1522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2 x 14 Seater Union Buses</a:t>
            </a:r>
          </a:p>
          <a:p>
            <a:r>
              <a:rPr lang="en-GB" dirty="0" smtClean="0"/>
              <a:t>1 x 17 Seater Disabled Access Union Bus</a:t>
            </a:r>
          </a:p>
          <a:p>
            <a:r>
              <a:rPr lang="en-GB" dirty="0" smtClean="0"/>
              <a:t>4 x 17 Seater AV Buses</a:t>
            </a:r>
          </a:p>
          <a:p>
            <a:r>
              <a:rPr lang="en-GB" dirty="0" smtClean="0"/>
              <a:t>1 x 12 Seater AV Bus</a:t>
            </a:r>
          </a:p>
          <a:p>
            <a:r>
              <a:rPr lang="en-GB" dirty="0" smtClean="0"/>
              <a:t>1 x  8 Seater AV Bus</a:t>
            </a:r>
          </a:p>
          <a:p>
            <a:r>
              <a:rPr lang="en-GB" dirty="0" smtClean="0"/>
              <a:t>2 x 9 Seater AV Bus</a:t>
            </a:r>
          </a:p>
          <a:p>
            <a:r>
              <a:rPr lang="en-GB" dirty="0" smtClean="0"/>
              <a:t>Transit Van</a:t>
            </a:r>
          </a:p>
          <a:p>
            <a:r>
              <a:rPr lang="en-GB" dirty="0" smtClean="0"/>
              <a:t>Astra Van</a:t>
            </a:r>
          </a:p>
          <a:p>
            <a:r>
              <a:rPr lang="en-GB" dirty="0" smtClean="0"/>
              <a:t>VW Golf</a:t>
            </a:r>
          </a:p>
          <a:p>
            <a:r>
              <a:rPr lang="en-GB" dirty="0" smtClean="0"/>
              <a:t>Vauxhall </a:t>
            </a:r>
            <a:r>
              <a:rPr lang="en-GB" dirty="0" err="1" smtClean="0"/>
              <a:t>Zafira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60" y="116632"/>
            <a:ext cx="1224136" cy="1244884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8503"/>
            <a:ext cx="122555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802" y="602647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9442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Can Drive?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Over 21</a:t>
            </a:r>
          </a:p>
          <a:p>
            <a:r>
              <a:rPr lang="en-GB" dirty="0" smtClean="0"/>
              <a:t>2 years or more from passing test</a:t>
            </a:r>
          </a:p>
          <a:p>
            <a:r>
              <a:rPr lang="en-GB" dirty="0" smtClean="0"/>
              <a:t>UK or EU licence</a:t>
            </a:r>
          </a:p>
          <a:p>
            <a:r>
              <a:rPr lang="en-GB" dirty="0" smtClean="0"/>
              <a:t>NO POINTS</a:t>
            </a:r>
          </a:p>
          <a:p>
            <a:r>
              <a:rPr lang="en-GB" dirty="0" smtClean="0"/>
              <a:t>Full (Stick) Licence NOT  Automatic</a:t>
            </a: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60" y="116632"/>
            <a:ext cx="1224136" cy="1244884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8503"/>
            <a:ext cx="122555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802" y="602647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1569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 UK/ EU Drivers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Countries have a reciprocal agreement with the UK</a:t>
            </a:r>
          </a:p>
          <a:p>
            <a:r>
              <a:rPr lang="en-GB" dirty="0" smtClean="0"/>
              <a:t>Contact DVLA and ask them to issue a UK DVLA number.</a:t>
            </a: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60" y="116632"/>
            <a:ext cx="1224136" cy="1244884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8503"/>
            <a:ext cx="122555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802" y="602647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0259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RULES FOR BOOKING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ONLY be used for Legitimate Club or Society activity. </a:t>
            </a:r>
            <a:endParaRPr lang="en-GB" dirty="0"/>
          </a:p>
          <a:p>
            <a:r>
              <a:rPr lang="en-GB" dirty="0" smtClean="0"/>
              <a:t>NO Private/ Personal Use.</a:t>
            </a:r>
          </a:p>
          <a:p>
            <a:r>
              <a:rPr lang="en-GB" dirty="0" smtClean="0"/>
              <a:t>Drivers cannot receive Payment for driving.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60" y="116632"/>
            <a:ext cx="1224136" cy="1244884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8503"/>
            <a:ext cx="122555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802" y="602647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8759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Legitimate Use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Sports Match- either Watching or Playing</a:t>
            </a:r>
          </a:p>
          <a:p>
            <a:r>
              <a:rPr lang="en-GB" dirty="0" smtClean="0"/>
              <a:t>Day trip organised by club or society </a:t>
            </a:r>
          </a:p>
          <a:p>
            <a:r>
              <a:rPr lang="en-GB" dirty="0" smtClean="0"/>
              <a:t>Transport to Club or Society Conference</a:t>
            </a:r>
          </a:p>
          <a:p>
            <a:r>
              <a:rPr lang="en-GB" dirty="0" smtClean="0"/>
              <a:t>Activity organised by Club or Society but not related to that group </a:t>
            </a:r>
            <a:r>
              <a:rPr lang="en-GB" dirty="0" err="1" smtClean="0"/>
              <a:t>e.g</a:t>
            </a:r>
            <a:r>
              <a:rPr lang="en-GB" dirty="0" smtClean="0"/>
              <a:t> Cricket Club going Paintballing.</a:t>
            </a:r>
          </a:p>
          <a:p>
            <a:r>
              <a:rPr lang="en-GB" dirty="0" smtClean="0"/>
              <a:t>RAG Event.</a:t>
            </a:r>
          </a:p>
          <a:p>
            <a:r>
              <a:rPr lang="en-GB" dirty="0" smtClean="0"/>
              <a:t>(List is not exhaustive. If in doubt ASK!!)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60" y="116632"/>
            <a:ext cx="1224136" cy="1244884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8503"/>
            <a:ext cx="122555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802" y="602647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2380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NOT Allowed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Personal Shopping Trips</a:t>
            </a:r>
          </a:p>
          <a:p>
            <a:r>
              <a:rPr lang="en-GB" dirty="0" smtClean="0"/>
              <a:t>Moving House</a:t>
            </a:r>
          </a:p>
          <a:p>
            <a:r>
              <a:rPr lang="en-GB" dirty="0" smtClean="0"/>
              <a:t>“Magic” Bus</a:t>
            </a:r>
          </a:p>
          <a:p>
            <a:r>
              <a:rPr lang="en-GB" dirty="0" smtClean="0"/>
              <a:t>Telling us you are doing one thing when you are doing something else.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60" y="116632"/>
            <a:ext cx="1224136" cy="1244884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8503"/>
            <a:ext cx="122555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802" y="602647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614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BOOKING THE BUS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will need: Specific Dates, Number of People going.</a:t>
            </a:r>
          </a:p>
          <a:p>
            <a:r>
              <a:rPr lang="en-GB" dirty="0" smtClean="0"/>
              <a:t>See </a:t>
            </a:r>
            <a:r>
              <a:rPr lang="en-GB" dirty="0" err="1" smtClean="0"/>
              <a:t>Siôn</a:t>
            </a:r>
            <a:r>
              <a:rPr lang="en-GB" dirty="0" smtClean="0"/>
              <a:t> in the Activities Office to check there is a bus available.</a:t>
            </a:r>
          </a:p>
          <a:p>
            <a:r>
              <a:rPr lang="en-GB" dirty="0" smtClean="0"/>
              <a:t>You may need to provide additional details such as if you need space for Kit. 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60" y="116632"/>
            <a:ext cx="1224136" cy="1244884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8503"/>
            <a:ext cx="122555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802" y="602647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714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BOOKING THE BUS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Once </a:t>
            </a:r>
            <a:r>
              <a:rPr lang="en-GB" dirty="0" err="1" smtClean="0"/>
              <a:t>Siôn</a:t>
            </a:r>
            <a:r>
              <a:rPr lang="en-GB" dirty="0" smtClean="0"/>
              <a:t> has confirmed the booking you will need to fill in a Booking Form.</a:t>
            </a:r>
          </a:p>
          <a:p>
            <a:r>
              <a:rPr lang="en-GB" dirty="0" smtClean="0"/>
              <a:t>A Trip form detailing all passengers will need to be completed and returned no later than 24 hours before you go.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60" y="116632"/>
            <a:ext cx="1224136" cy="1244884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18503"/>
            <a:ext cx="1225550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802" y="602647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030166"/>
            <a:ext cx="28003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212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622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MINIBUS BOOKING &amp; USAGE ‘How To’ Guide for 2017/18  Further questions relating to minibus hire to be directed to Sion Betts at the Students’ Union:  01970 621745 | sib17@aber.ac.uk</vt:lpstr>
      <vt:lpstr>BUSES</vt:lpstr>
      <vt:lpstr>Who Can Drive?</vt:lpstr>
      <vt:lpstr>NON UK/ EU Drivers</vt:lpstr>
      <vt:lpstr>RULES FOR BOOKING</vt:lpstr>
      <vt:lpstr>Legitimate Use Examples</vt:lpstr>
      <vt:lpstr>Things NOT Allowed</vt:lpstr>
      <vt:lpstr>BOOKING THE BUS</vt:lpstr>
      <vt:lpstr>BOOKING THE BUS</vt:lpstr>
      <vt:lpstr>Charges</vt:lpstr>
      <vt:lpstr>THE RULES</vt:lpstr>
      <vt:lpstr>THE RULES</vt:lpstr>
      <vt:lpstr>BUCS Minibuses</vt:lpstr>
      <vt:lpstr>AV Buses</vt:lpstr>
      <vt:lpstr>FINES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MINIBUS BOOKING &amp; USAGE</dc:title>
  <dc:creator>Sion Betts</dc:creator>
  <cp:lastModifiedBy>Lucie Elaine Gwilt [leg13]</cp:lastModifiedBy>
  <cp:revision>12</cp:revision>
  <dcterms:created xsi:type="dcterms:W3CDTF">2017-03-30T14:26:58Z</dcterms:created>
  <dcterms:modified xsi:type="dcterms:W3CDTF">2017-10-04T10:50:29Z</dcterms:modified>
</cp:coreProperties>
</file>