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46" r:id="rId2"/>
  </p:sldMasterIdLst>
  <p:notesMasterIdLst>
    <p:notesMasterId r:id="rId14"/>
  </p:notesMasterIdLst>
  <p:sldIdLst>
    <p:sldId id="480" r:id="rId3"/>
    <p:sldId id="481" r:id="rId4"/>
    <p:sldId id="482" r:id="rId5"/>
    <p:sldId id="495" r:id="rId6"/>
    <p:sldId id="493" r:id="rId7"/>
    <p:sldId id="474" r:id="rId8"/>
    <p:sldId id="494" r:id="rId9"/>
    <p:sldId id="496" r:id="rId10"/>
    <p:sldId id="471" r:id="rId11"/>
    <p:sldId id="489" r:id="rId12"/>
    <p:sldId id="492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252C"/>
    <a:srgbClr val="95277D"/>
    <a:srgbClr val="F7941F"/>
    <a:srgbClr val="00AF50"/>
    <a:srgbClr val="0171A3"/>
    <a:srgbClr val="E6E6E6"/>
    <a:srgbClr val="000000"/>
    <a:srgbClr val="92A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4" autoAdjust="0"/>
    <p:restoredTop sz="74083" autoAdjust="0"/>
  </p:normalViewPr>
  <p:slideViewPr>
    <p:cSldViewPr snapToGrid="0">
      <p:cViewPr varScale="1">
        <p:scale>
          <a:sx n="78" d="100"/>
          <a:sy n="78" d="100"/>
        </p:scale>
        <p:origin x="114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103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Sheet7!$B$12</c:f>
              <c:strCache>
                <c:ptCount val="1"/>
                <c:pt idx="0">
                  <c:v>Count of Gender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Sheet7!$A$13:$A$17</c:f>
              <c:strCache>
                <c:ptCount val="5"/>
                <c:pt idx="0">
                  <c:v>Dyn</c:v>
                </c:pt>
                <c:pt idx="1">
                  <c:v>Anneuaidd/ Non-bainari</c:v>
                </c:pt>
                <c:pt idx="2">
                  <c:v>Well Peidio â Dweud</c:v>
                </c:pt>
                <c:pt idx="3">
                  <c:v>Cwestiynu</c:v>
                </c:pt>
                <c:pt idx="4">
                  <c:v>Gwraig</c:v>
                </c:pt>
              </c:strCache>
            </c:strRef>
          </c:cat>
          <c:val>
            <c:numRef>
              <c:f>Sheet7!$B$13:$B$17</c:f>
              <c:numCache>
                <c:formatCode>General</c:formatCode>
                <c:ptCount val="5"/>
                <c:pt idx="0">
                  <c:v>12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E9-4C95-92E5-BA21D71917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8519024"/>
        <c:axId val="167141680"/>
      </c:barChart>
      <c:catAx>
        <c:axId val="21851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67141680"/>
        <c:crosses val="autoZero"/>
        <c:auto val="1"/>
        <c:lblAlgn val="ctr"/>
        <c:lblOffset val="100"/>
        <c:noMultiLvlLbl val="0"/>
      </c:catAx>
      <c:valAx>
        <c:axId val="167141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1851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Sheet23!$H$8</c:f>
              <c:strCache>
                <c:ptCount val="1"/>
                <c:pt idx="0">
                  <c:v>Parent or Carer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6C-4351-A3C3-FF45E33F7B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6C-4351-A3C3-FF45E33F7BF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6C-4351-A3C3-FF45E33F7BF4}"/>
              </c:ext>
            </c:extLst>
          </c:dPt>
          <c:cat>
            <c:strRef>
              <c:f>Sheet23!$G$9:$G$11</c:f>
              <c:strCache>
                <c:ptCount val="3"/>
                <c:pt idx="0">
                  <c:v>Na</c:v>
                </c:pt>
                <c:pt idx="1">
                  <c:v>Ie</c:v>
                </c:pt>
                <c:pt idx="2">
                  <c:v>Well Peidio â Dweud </c:v>
                </c:pt>
              </c:strCache>
            </c:strRef>
          </c:cat>
          <c:val>
            <c:numRef>
              <c:f>Sheet23!$H$9:$H$11</c:f>
              <c:numCache>
                <c:formatCode>General</c:formatCode>
                <c:ptCount val="3"/>
                <c:pt idx="0">
                  <c:v>29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6C-4351-A3C3-FF45E33F7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5091862035741"/>
          <c:y val="3.876450824848799E-2"/>
          <c:w val="0.81650905912526039"/>
          <c:h val="0.845887354834269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Sheet4!$B$8</c:f>
              <c:strCache>
                <c:ptCount val="1"/>
                <c:pt idx="0">
                  <c:v>Count of Gender_at_Birth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Sheet4!$A$9:$A$11</c:f>
              <c:strCache>
                <c:ptCount val="3"/>
                <c:pt idx="0">
                  <c:v>Na</c:v>
                </c:pt>
                <c:pt idx="1">
                  <c:v>Well Peidio â Dweud</c:v>
                </c:pt>
                <c:pt idx="2">
                  <c:v>Ie</c:v>
                </c:pt>
              </c:strCache>
            </c:strRef>
          </c:cat>
          <c:val>
            <c:numRef>
              <c:f>Sheet4!$B$9:$B$11</c:f>
              <c:numCache>
                <c:formatCode>General</c:formatCode>
                <c:ptCount val="3"/>
                <c:pt idx="0">
                  <c:v>11</c:v>
                </c:pt>
                <c:pt idx="1">
                  <c:v>1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1A-4977-BA15-C592C1D7D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1426736"/>
        <c:axId val="169973904"/>
      </c:barChart>
      <c:catAx>
        <c:axId val="91426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69973904"/>
        <c:crosses val="autoZero"/>
        <c:auto val="1"/>
        <c:lblAlgn val="ctr"/>
        <c:lblOffset val="100"/>
        <c:noMultiLvlLbl val="0"/>
      </c:catAx>
      <c:valAx>
        <c:axId val="169973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9142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3412720"/>
        <c:axId val="215394960"/>
      </c:barChart>
      <c:catAx>
        <c:axId val="173412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15394960"/>
        <c:crosses val="autoZero"/>
        <c:auto val="1"/>
        <c:lblAlgn val="ctr"/>
        <c:lblOffset val="100"/>
        <c:noMultiLvlLbl val="0"/>
      </c:catAx>
      <c:valAx>
        <c:axId val="215394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7341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Sheet2!$B$12</c:f>
              <c:strCache>
                <c:ptCount val="1"/>
                <c:pt idx="0">
                  <c:v>Count of Sexuality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Sheet2!$A$13:$A$18</c:f>
              <c:strCache>
                <c:ptCount val="6"/>
                <c:pt idx="0">
                  <c:v>Deurywiol/Bai	</c:v>
                </c:pt>
                <c:pt idx="1">
                  <c:v>Heterorywiol/Strêt	</c:v>
                </c:pt>
                <c:pt idx="2">
                  <c:v>Lesbian/Hoyw/Gê</c:v>
                </c:pt>
                <c:pt idx="3">
                  <c:v>Panrhywiol	</c:v>
                </c:pt>
                <c:pt idx="4">
                  <c:v>Well Peidio â Dweud	</c:v>
                </c:pt>
                <c:pt idx="5">
                  <c:v>Cwîar</c:v>
                </c:pt>
              </c:strCache>
            </c:strRef>
          </c:cat>
          <c:val>
            <c:numRef>
              <c:f>Sheet2!$B$13:$B$18</c:f>
              <c:numCache>
                <c:formatCode>General</c:formatCode>
                <c:ptCount val="6"/>
                <c:pt idx="0">
                  <c:v>12</c:v>
                </c:pt>
                <c:pt idx="1">
                  <c:v>8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AE-464D-B00A-8E8AD6D6FE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3412720"/>
        <c:axId val="215394960"/>
      </c:barChart>
      <c:catAx>
        <c:axId val="173412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15394960"/>
        <c:crosses val="autoZero"/>
        <c:auto val="1"/>
        <c:lblAlgn val="ctr"/>
        <c:lblOffset val="100"/>
        <c:noMultiLvlLbl val="0"/>
      </c:catAx>
      <c:valAx>
        <c:axId val="215394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7341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Sheet18!$B$9</c:f>
              <c:strCache>
                <c:ptCount val="1"/>
                <c:pt idx="0">
                  <c:v>Count of Disability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95-4D9E-9CF5-B8767B804C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95-4D9E-9CF5-B8767B804C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D95-4D9E-9CF5-B8767B804C11}"/>
              </c:ext>
            </c:extLst>
          </c:dPt>
          <c:cat>
            <c:strRef>
              <c:f>Sheet18!$A$10:$A$12</c:f>
              <c:strCache>
                <c:ptCount val="3"/>
                <c:pt idx="0">
                  <c:v>Na</c:v>
                </c:pt>
                <c:pt idx="1">
                  <c:v>Well Peidio â Dweud</c:v>
                </c:pt>
                <c:pt idx="2">
                  <c:v>Ie</c:v>
                </c:pt>
              </c:strCache>
            </c:strRef>
          </c:cat>
          <c:val>
            <c:numRef>
              <c:f>Sheet18!$B$10:$B$12</c:f>
              <c:numCache>
                <c:formatCode>General</c:formatCode>
                <c:ptCount val="3"/>
                <c:pt idx="0">
                  <c:v>21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95-4D9E-9CF5-B8767B804C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Sheet11!$B$9</c:f>
              <c:strCache>
                <c:ptCount val="1"/>
                <c:pt idx="0">
                  <c:v>Count of Welsh_Speaker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F7-4C5A-8618-FC99147B9C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F7-4C5A-8618-FC99147B9C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F7-4C5A-8618-FC99147B9C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1F7-4C5A-8618-FC99147B9C12}"/>
              </c:ext>
            </c:extLst>
          </c:dPt>
          <c:cat>
            <c:strRef>
              <c:f>Sheet11!$A$10:$A$13</c:f>
              <c:strCache>
                <c:ptCount val="4"/>
                <c:pt idx="0">
                  <c:v>Na</c:v>
                </c:pt>
                <c:pt idx="1">
                  <c:v>Well Peidio â Dweud</c:v>
                </c:pt>
                <c:pt idx="2">
                  <c:v>Ie (Rhugl)</c:v>
                </c:pt>
                <c:pt idx="3">
                  <c:v>Ie (Dysgu)	</c:v>
                </c:pt>
              </c:strCache>
            </c:strRef>
          </c:cat>
          <c:val>
            <c:numRef>
              <c:f>Sheet11!$B$10:$B$13</c:f>
              <c:numCache>
                <c:formatCode>General</c:formatCode>
                <c:ptCount val="4"/>
                <c:pt idx="0">
                  <c:v>17</c:v>
                </c:pt>
                <c:pt idx="1">
                  <c:v>1</c:v>
                </c:pt>
                <c:pt idx="2">
                  <c:v>5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F7-4C5A-8618-FC99147B9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Sheet4!$B$8</c:f>
              <c:strCache>
                <c:ptCount val="1"/>
                <c:pt idx="0">
                  <c:v>Count of Ethnic Groups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Sheet4!$A$9:$A$13</c:f>
              <c:strCache>
                <c:ptCount val="5"/>
                <c:pt idx="0">
                  <c:v>Gwyn - Brydeinig </c:v>
                </c:pt>
                <c:pt idx="1">
                  <c:v>Prefer not to say</c:v>
                </c:pt>
                <c:pt idx="2">
                  <c:v>Gwyn - Arall </c:v>
                </c:pt>
                <c:pt idx="3">
                  <c:v>Cymysg – Gwyn a Asiaidd</c:v>
                </c:pt>
                <c:pt idx="4">
                  <c:v>Croenddu neu Groenddu Brydenig - Affricanaidd</c:v>
                </c:pt>
              </c:strCache>
            </c:strRef>
          </c:cat>
          <c:val>
            <c:numRef>
              <c:f>Sheet4!$B$9:$B$13</c:f>
              <c:numCache>
                <c:formatCode>General</c:formatCode>
                <c:ptCount val="5"/>
                <c:pt idx="0">
                  <c:v>21</c:v>
                </c:pt>
                <c:pt idx="1">
                  <c:v>1</c:v>
                </c:pt>
                <c:pt idx="2">
                  <c:v>6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20-4BD3-904C-873E86CE0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1426736"/>
        <c:axId val="169973904"/>
      </c:barChart>
      <c:catAx>
        <c:axId val="91426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69973904"/>
        <c:crosses val="autoZero"/>
        <c:auto val="1"/>
        <c:lblAlgn val="ctr"/>
        <c:lblOffset val="100"/>
        <c:noMultiLvlLbl val="0"/>
      </c:catAx>
      <c:valAx>
        <c:axId val="169973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9142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Sheet9!$B$13</c:f>
              <c:strCache>
                <c:ptCount val="1"/>
                <c:pt idx="0">
                  <c:v>Count of First_Language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Sheet9!$A$14:$A$21</c:f>
              <c:strCache>
                <c:ptCount val="8"/>
                <c:pt idx="0">
                  <c:v>Iaith Arwyddion Prydain (BSL)</c:v>
                </c:pt>
                <c:pt idx="1">
                  <c:v>Cymraeg</c:v>
                </c:pt>
                <c:pt idx="2">
                  <c:v>Saesneg</c:v>
                </c:pt>
                <c:pt idx="3">
                  <c:v>Eidaleg</c:v>
                </c:pt>
                <c:pt idx="4">
                  <c:v>Well Peidio â Dweud</c:v>
                </c:pt>
                <c:pt idx="5">
                  <c:v>Setswana</c:v>
                </c:pt>
                <c:pt idx="6">
                  <c:v>Rwseg</c:v>
                </c:pt>
                <c:pt idx="7">
                  <c:v>Affricaneg</c:v>
                </c:pt>
              </c:strCache>
            </c:strRef>
          </c:cat>
          <c:val>
            <c:numRef>
              <c:f>Sheet9!$B$14:$B$21</c:f>
              <c:numCache>
                <c:formatCode>General</c:formatCode>
                <c:ptCount val="8"/>
                <c:pt idx="0">
                  <c:v>1</c:v>
                </c:pt>
                <c:pt idx="1">
                  <c:v>4</c:v>
                </c:pt>
                <c:pt idx="2">
                  <c:v>21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BD-4EBA-AEB3-6C3A1EA14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880416"/>
        <c:axId val="202088352"/>
      </c:barChart>
      <c:catAx>
        <c:axId val="176880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02088352"/>
        <c:crosses val="autoZero"/>
        <c:auto val="1"/>
        <c:lblAlgn val="ctr"/>
        <c:lblOffset val="100"/>
        <c:noMultiLvlLbl val="0"/>
      </c:catAx>
      <c:valAx>
        <c:axId val="202088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7688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CBA3D-3744-7E4B-BF9C-19CE4A67BE32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F7253-A811-A243-9FFD-2889D72F5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00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F7253-A811-A243-9FFD-2889D72F51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185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F7253-A811-A243-9FFD-2889D72F51B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714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Deurywiol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/Bai	</a:t>
            </a:r>
          </a:p>
          <a:p>
            <a:r>
              <a:rPr lang="en-GB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Heterorywiol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Strêt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Lesbian/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Hoyw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Gê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en-GB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Panrhywiol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Well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Peidio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â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Dweud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en-GB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Cwîar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F7253-A811-A243-9FFD-2889D72F51B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694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Na	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Well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Peidio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â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Dweud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	</a:t>
            </a:r>
          </a:p>
          <a:p>
            <a:r>
              <a:rPr lang="en-GB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Ie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Dysgu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	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F7253-A811-A243-9FFD-2889D72F51B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756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Gwyn - </a:t>
            </a:r>
            <a:r>
              <a:rPr lang="en-GB" dirty="0" err="1"/>
              <a:t>Brydeinig</a:t>
            </a:r>
            <a:r>
              <a:rPr lang="en-GB" dirty="0"/>
              <a:t> l White – British</a:t>
            </a:r>
          </a:p>
          <a:p>
            <a:r>
              <a:rPr lang="en-GB" dirty="0"/>
              <a:t>Gwyn - </a:t>
            </a:r>
            <a:r>
              <a:rPr lang="en-GB" dirty="0" err="1"/>
              <a:t>Arall</a:t>
            </a:r>
            <a:r>
              <a:rPr lang="en-GB" dirty="0"/>
              <a:t> l White – Other</a:t>
            </a:r>
          </a:p>
          <a:p>
            <a:r>
              <a:rPr lang="en-GB" dirty="0" err="1"/>
              <a:t>Cymysg</a:t>
            </a:r>
            <a:r>
              <a:rPr lang="en-GB" dirty="0"/>
              <a:t> – Gwyn a </a:t>
            </a:r>
            <a:r>
              <a:rPr lang="en-GB" dirty="0" err="1"/>
              <a:t>Asiaidd</a:t>
            </a:r>
            <a:endParaRPr lang="en-GB" dirty="0"/>
          </a:p>
          <a:p>
            <a:r>
              <a:rPr lang="en-GB" dirty="0" err="1"/>
              <a:t>Croenddu</a:t>
            </a:r>
            <a:r>
              <a:rPr lang="en-GB" dirty="0"/>
              <a:t> neu </a:t>
            </a:r>
            <a:r>
              <a:rPr lang="en-GB" dirty="0" err="1"/>
              <a:t>Groenddu</a:t>
            </a:r>
            <a:r>
              <a:rPr lang="en-GB" dirty="0"/>
              <a:t> </a:t>
            </a:r>
            <a:r>
              <a:rPr lang="en-GB" dirty="0" err="1"/>
              <a:t>Brydenig</a:t>
            </a:r>
            <a:r>
              <a:rPr lang="en-GB" dirty="0"/>
              <a:t> - </a:t>
            </a:r>
            <a:r>
              <a:rPr lang="cy-GB" dirty="0"/>
              <a:t>Affricanaidd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F7253-A811-A243-9FFD-2889D72F51B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312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F7253-A811-A243-9FFD-2889D72F51B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980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3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02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67248" y="6404044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9F646033-2694-F237-66FC-8E5EFC6D43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33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500100" y="6250154"/>
            <a:ext cx="2559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6E4320B-C5A4-B4FD-F920-B837B7ED10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03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67248" y="6404044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5BD6B0-70C1-7A54-5B0D-336502995E24}"/>
              </a:ext>
            </a:extLst>
          </p:cNvPr>
          <p:cNvGrpSpPr/>
          <p:nvPr userDrawn="1"/>
        </p:nvGrpSpPr>
        <p:grpSpPr>
          <a:xfrm>
            <a:off x="126561" y="6188197"/>
            <a:ext cx="3064471" cy="503583"/>
            <a:chOff x="126561" y="6188197"/>
            <a:chExt cx="3064471" cy="503583"/>
          </a:xfrm>
        </p:grpSpPr>
        <p:sp>
          <p:nvSpPr>
            <p:cNvPr id="21" name="Oval 20"/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Oval 25"/>
          <p:cNvSpPr/>
          <p:nvPr userDrawn="1"/>
        </p:nvSpPr>
        <p:spPr>
          <a:xfrm>
            <a:off x="3297141" y="6188197"/>
            <a:ext cx="528007" cy="503583"/>
          </a:xfrm>
          <a:prstGeom prst="ellipse">
            <a:avLst/>
          </a:prstGeom>
          <a:solidFill>
            <a:srgbClr val="CA252C"/>
          </a:solidFill>
          <a:ln>
            <a:solidFill>
              <a:srgbClr val="C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 userDrawn="1"/>
        </p:nvSpPr>
        <p:spPr>
          <a:xfrm>
            <a:off x="3931257" y="6188197"/>
            <a:ext cx="528007" cy="503583"/>
          </a:xfrm>
          <a:prstGeom prst="ellipse">
            <a:avLst/>
          </a:prstGeom>
          <a:solidFill>
            <a:srgbClr val="F7941F"/>
          </a:solidFill>
          <a:ln>
            <a:solidFill>
              <a:srgbClr val="F79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 userDrawn="1"/>
        </p:nvSpPr>
        <p:spPr>
          <a:xfrm>
            <a:off x="4565373" y="6188197"/>
            <a:ext cx="528007" cy="503583"/>
          </a:xfrm>
          <a:prstGeom prst="ellipse">
            <a:avLst/>
          </a:prstGeom>
          <a:solidFill>
            <a:srgbClr val="00AF50"/>
          </a:solidFill>
          <a:ln>
            <a:solidFill>
              <a:srgbClr val="00A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 userDrawn="1"/>
        </p:nvSpPr>
        <p:spPr>
          <a:xfrm>
            <a:off x="5199488" y="6188197"/>
            <a:ext cx="528007" cy="503583"/>
          </a:xfrm>
          <a:prstGeom prst="ellipse">
            <a:avLst/>
          </a:prstGeom>
          <a:solidFill>
            <a:srgbClr val="0171A3"/>
          </a:solidFill>
          <a:ln>
            <a:solidFill>
              <a:srgbClr val="017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 userDrawn="1"/>
        </p:nvSpPr>
        <p:spPr>
          <a:xfrm>
            <a:off x="5833604" y="6188197"/>
            <a:ext cx="528007" cy="503583"/>
          </a:xfrm>
          <a:prstGeom prst="ellipse">
            <a:avLst/>
          </a:prstGeom>
          <a:solidFill>
            <a:srgbClr val="95277D"/>
          </a:solidFill>
          <a:ln>
            <a:solidFill>
              <a:srgbClr val="952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5EE7D1F-F62E-C29B-7E04-8CE3DAEA18CB}"/>
              </a:ext>
            </a:extLst>
          </p:cNvPr>
          <p:cNvGrpSpPr/>
          <p:nvPr userDrawn="1"/>
        </p:nvGrpSpPr>
        <p:grpSpPr>
          <a:xfrm>
            <a:off x="760677" y="6188197"/>
            <a:ext cx="3064471" cy="503583"/>
            <a:chOff x="126561" y="6188197"/>
            <a:chExt cx="3064471" cy="503583"/>
          </a:xfrm>
          <a:solidFill>
            <a:schemeClr val="bg1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C6F4C41-4CF0-4E33-0ACB-680A4B159876}"/>
                </a:ext>
              </a:extLst>
            </p:cNvPr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C67F3B6-26AA-8000-CF3B-C5E261616507}"/>
                </a:ext>
              </a:extLst>
            </p:cNvPr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C777DB-1F8E-9213-9CEA-B35305E0156C}"/>
                </a:ext>
              </a:extLst>
            </p:cNvPr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C7110ED-5FBE-E120-4DFD-F3DE1AA741ED}"/>
                </a:ext>
              </a:extLst>
            </p:cNvPr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D4E6750-1449-4889-F2D2-68310CA70BE5}"/>
                </a:ext>
              </a:extLst>
            </p:cNvPr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84D81655-9836-4663-7056-D3B662900A5D}"/>
              </a:ext>
            </a:extLst>
          </p:cNvPr>
          <p:cNvSpPr/>
          <p:nvPr userDrawn="1"/>
        </p:nvSpPr>
        <p:spPr>
          <a:xfrm>
            <a:off x="3944264" y="6188197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C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2D1C0B6-E904-4583-4085-E798C888804D}"/>
              </a:ext>
            </a:extLst>
          </p:cNvPr>
          <p:cNvSpPr/>
          <p:nvPr userDrawn="1"/>
        </p:nvSpPr>
        <p:spPr>
          <a:xfrm>
            <a:off x="4578380" y="6188197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F79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B75EE5B-1985-BAC7-8672-A8C480187F9E}"/>
              </a:ext>
            </a:extLst>
          </p:cNvPr>
          <p:cNvSpPr/>
          <p:nvPr userDrawn="1"/>
        </p:nvSpPr>
        <p:spPr>
          <a:xfrm>
            <a:off x="5212496" y="6188197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0A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979EEDE-0D35-75DD-114F-FA7A3E8BA23A}"/>
              </a:ext>
            </a:extLst>
          </p:cNvPr>
          <p:cNvSpPr/>
          <p:nvPr userDrawn="1"/>
        </p:nvSpPr>
        <p:spPr>
          <a:xfrm>
            <a:off x="5846611" y="6188197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17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53AD9D6-C89C-34A4-418C-313EF9E32A0D}"/>
              </a:ext>
            </a:extLst>
          </p:cNvPr>
          <p:cNvSpPr/>
          <p:nvPr userDrawn="1"/>
        </p:nvSpPr>
        <p:spPr>
          <a:xfrm>
            <a:off x="6480727" y="6188197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952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7BB188FF-61F1-7CFE-451D-6206DBB6E7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08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0" b="94527" l="9948" r="89529">
                        <a14:foregroundMark x1="49215" y1="53234" x2="49215" y2="53234"/>
                        <a14:foregroundMark x1="38220" y1="43781" x2="38220" y2="43781"/>
                        <a14:foregroundMark x1="35602" y1="94527" x2="35602" y2="94527"/>
                        <a14:foregroundMark x1="60209" y1="31841" x2="60209" y2="31841"/>
                        <a14:foregroundMark x1="34555" y1="49751" x2="34555" y2="49751"/>
                        <a14:foregroundMark x1="55497" y1="29353" x2="55497" y2="29353"/>
                        <a14:foregroundMark x1="59162" y1="34328" x2="39267" y2="48259"/>
                        <a14:foregroundMark x1="49215" y1="42289" x2="60209" y2="35323"/>
                        <a14:foregroundMark x1="29843" y1="68657" x2="29843" y2="63184"/>
                        <a14:foregroundMark x1="55497" y1="39801" x2="50785" y2="31343"/>
                        <a14:foregroundMark x1="59162" y1="45274" x2="43455" y2="52736"/>
                        <a14:foregroundMark x1="47120" y1="52736" x2="58115" y2="70149"/>
                        <a14:foregroundMark x1="58115" y1="70149" x2="51832" y2="37313"/>
                        <a14:foregroundMark x1="32461" y1="29353" x2="32461" y2="29353"/>
                        <a14:foregroundMark x1="20942" y1="47761" x2="20942" y2="47761"/>
                        <a14:foregroundMark x1="37173" y1="86567" x2="37173" y2="86567"/>
                        <a14:backgroundMark x1="83770" y1="88557" x2="83770" y2="88557"/>
                        <a14:backgroundMark x1="83770" y1="88557" x2="83770" y2="88557"/>
                        <a14:backgroundMark x1="83770" y1="88557" x2="83770" y2="83582"/>
                        <a14:backgroundMark x1="83770" y1="82587" x2="83770" y2="82587"/>
                        <a14:backgroundMark x1="85340" y1="8458" x2="95812" y2="66169"/>
                        <a14:backgroundMark x1="95812" y1="66169" x2="66492" y2="99005"/>
                        <a14:backgroundMark x1="4188" y1="5970" x2="4188" y2="5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C49EEFE-785A-C1AE-C286-3837372780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91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32413" y="6270870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24884" y="6112922"/>
            <a:ext cx="6235050" cy="503583"/>
            <a:chOff x="126561" y="6188197"/>
            <a:chExt cx="6235050" cy="503583"/>
          </a:xfrm>
        </p:grpSpPr>
        <p:sp>
          <p:nvSpPr>
            <p:cNvPr id="21" name="Oval 20"/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329714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393125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56537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5199488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5833604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5CA7E08-78BA-9106-A001-FA0ADA1EAB76}"/>
              </a:ext>
            </a:extLst>
          </p:cNvPr>
          <p:cNvGrpSpPr/>
          <p:nvPr userDrawn="1"/>
        </p:nvGrpSpPr>
        <p:grpSpPr>
          <a:xfrm>
            <a:off x="211877" y="6112923"/>
            <a:ext cx="3064471" cy="503583"/>
            <a:chOff x="126561" y="6188197"/>
            <a:chExt cx="3064471" cy="503583"/>
          </a:xfrm>
          <a:solidFill>
            <a:schemeClr val="bg1"/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CD438A5-2208-EB89-C961-0D8DAD99F140}"/>
                </a:ext>
              </a:extLst>
            </p:cNvPr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6004EBB-C256-8984-B3E7-3E3AC803F91D}"/>
                </a:ext>
              </a:extLst>
            </p:cNvPr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2C4860C-E9AF-8C44-D4F1-4E39AF3AF539}"/>
                </a:ext>
              </a:extLst>
            </p:cNvPr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CE3D8C9-0A67-7D4F-1829-1AFDF001D8B9}"/>
                </a:ext>
              </a:extLst>
            </p:cNvPr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EA92C7-B4FA-B66D-7741-F4329522C598}"/>
                </a:ext>
              </a:extLst>
            </p:cNvPr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945304D0-8E6B-5487-6FC2-7110A0DDC920}"/>
              </a:ext>
            </a:extLst>
          </p:cNvPr>
          <p:cNvSpPr/>
          <p:nvPr userDrawn="1"/>
        </p:nvSpPr>
        <p:spPr>
          <a:xfrm>
            <a:off x="3395464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C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A057560-F3BF-8072-3DE4-A35082CC334D}"/>
              </a:ext>
            </a:extLst>
          </p:cNvPr>
          <p:cNvSpPr/>
          <p:nvPr userDrawn="1"/>
        </p:nvSpPr>
        <p:spPr>
          <a:xfrm>
            <a:off x="4029580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F79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C7C6B7-872A-C346-C927-43E6914EF811}"/>
              </a:ext>
            </a:extLst>
          </p:cNvPr>
          <p:cNvSpPr/>
          <p:nvPr userDrawn="1"/>
        </p:nvSpPr>
        <p:spPr>
          <a:xfrm>
            <a:off x="4663696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0A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CBDABD-C9AA-CFD1-6385-E83DE9EE504A}"/>
              </a:ext>
            </a:extLst>
          </p:cNvPr>
          <p:cNvSpPr/>
          <p:nvPr userDrawn="1"/>
        </p:nvSpPr>
        <p:spPr>
          <a:xfrm>
            <a:off x="5297811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17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F6FE09C-22E7-DD0D-BCD9-3E8C8F5D4174}"/>
              </a:ext>
            </a:extLst>
          </p:cNvPr>
          <p:cNvSpPr/>
          <p:nvPr userDrawn="1"/>
        </p:nvSpPr>
        <p:spPr>
          <a:xfrm>
            <a:off x="5931927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952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65DA4F5-018E-8F26-C259-D34C74F987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03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67248" y="6404044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E0D1E75-6A6E-0905-47BD-F48B6837F2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9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5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67248" y="6404044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126561" y="6188197"/>
            <a:ext cx="6235050" cy="503583"/>
            <a:chOff x="126561" y="6188197"/>
            <a:chExt cx="6235050" cy="503583"/>
          </a:xfrm>
        </p:grpSpPr>
        <p:sp>
          <p:nvSpPr>
            <p:cNvPr id="21" name="Oval 20"/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329714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393125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56537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5199488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5833604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7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906FE-77EC-2C58-AE73-FD3FC869C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19FF6D-AAFE-D038-9E4A-245E2A69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CC641B-B47B-D4DE-9A6A-B7EB5EF2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60560-9A84-C72C-56D9-7E0F844F6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17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62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67248" y="6404044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126561" y="6188197"/>
            <a:ext cx="6235050" cy="503583"/>
            <a:chOff x="126561" y="6188197"/>
            <a:chExt cx="6235050" cy="503583"/>
          </a:xfrm>
        </p:grpSpPr>
        <p:sp>
          <p:nvSpPr>
            <p:cNvPr id="21" name="Oval 20"/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329714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393125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56537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5199488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5833604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0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4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0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1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44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92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3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8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50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71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88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83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2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500100" y="6250154"/>
            <a:ext cx="2559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</p:txBody>
      </p:sp>
    </p:spTree>
    <p:extLst>
      <p:ext uri="{BB962C8B-B14F-4D97-AF65-F5344CB8AC3E}">
        <p14:creationId xmlns:p14="http://schemas.microsoft.com/office/powerpoint/2010/main" val="96106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9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8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>
          <a:xfrm>
            <a:off x="224884" y="6112922"/>
            <a:ext cx="6235050" cy="503583"/>
            <a:chOff x="126561" y="6188197"/>
            <a:chExt cx="6235050" cy="503583"/>
          </a:xfrm>
        </p:grpSpPr>
        <p:sp>
          <p:nvSpPr>
            <p:cNvPr id="21" name="Oval 20"/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329714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393125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56537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5199488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5833604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5CA7E08-78BA-9106-A001-FA0ADA1EAB76}"/>
              </a:ext>
            </a:extLst>
          </p:cNvPr>
          <p:cNvGrpSpPr/>
          <p:nvPr userDrawn="1"/>
        </p:nvGrpSpPr>
        <p:grpSpPr>
          <a:xfrm>
            <a:off x="211877" y="6112923"/>
            <a:ext cx="3064471" cy="503583"/>
            <a:chOff x="126561" y="6188197"/>
            <a:chExt cx="3064471" cy="503583"/>
          </a:xfrm>
          <a:solidFill>
            <a:schemeClr val="bg1"/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CD438A5-2208-EB89-C961-0D8DAD99F140}"/>
                </a:ext>
              </a:extLst>
            </p:cNvPr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6004EBB-C256-8984-B3E7-3E3AC803F91D}"/>
                </a:ext>
              </a:extLst>
            </p:cNvPr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2C4860C-E9AF-8C44-D4F1-4E39AF3AF539}"/>
                </a:ext>
              </a:extLst>
            </p:cNvPr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CE3D8C9-0A67-7D4F-1829-1AFDF001D8B9}"/>
                </a:ext>
              </a:extLst>
            </p:cNvPr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EA92C7-B4FA-B66D-7741-F4329522C598}"/>
                </a:ext>
              </a:extLst>
            </p:cNvPr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945304D0-8E6B-5487-6FC2-7110A0DDC920}"/>
              </a:ext>
            </a:extLst>
          </p:cNvPr>
          <p:cNvSpPr/>
          <p:nvPr userDrawn="1"/>
        </p:nvSpPr>
        <p:spPr>
          <a:xfrm>
            <a:off x="3395464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C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A057560-F3BF-8072-3DE4-A35082CC334D}"/>
              </a:ext>
            </a:extLst>
          </p:cNvPr>
          <p:cNvSpPr/>
          <p:nvPr userDrawn="1"/>
        </p:nvSpPr>
        <p:spPr>
          <a:xfrm>
            <a:off x="4029580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F79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C7C6B7-872A-C346-C927-43E6914EF811}"/>
              </a:ext>
            </a:extLst>
          </p:cNvPr>
          <p:cNvSpPr/>
          <p:nvPr userDrawn="1"/>
        </p:nvSpPr>
        <p:spPr>
          <a:xfrm>
            <a:off x="4663696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0A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CBDABD-C9AA-CFD1-6385-E83DE9EE504A}"/>
              </a:ext>
            </a:extLst>
          </p:cNvPr>
          <p:cNvSpPr/>
          <p:nvPr userDrawn="1"/>
        </p:nvSpPr>
        <p:spPr>
          <a:xfrm>
            <a:off x="5297811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17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F6FE09C-22E7-DD0D-BCD9-3E8C8F5D4174}"/>
              </a:ext>
            </a:extLst>
          </p:cNvPr>
          <p:cNvSpPr/>
          <p:nvPr userDrawn="1"/>
        </p:nvSpPr>
        <p:spPr>
          <a:xfrm>
            <a:off x="5931927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952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06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5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906FE-77EC-2C58-AE73-FD3FC869C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19FF6D-AAFE-D038-9E4A-245E2A69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CC641B-B47B-D4DE-9A6A-B7EB5EF2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60560-9A84-C72C-56D9-7E0F844F6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42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2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3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07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67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51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85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02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microsoft.com/office/2007/relationships/hdphoto" Target="../media/hdphoto2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1650B-4354-4F94-894B-C608F5976BC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2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1650B-4354-4F94-894B-C608F5976BC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A9026D-D418-1837-0907-1F994F4367A5}"/>
              </a:ext>
            </a:extLst>
          </p:cNvPr>
          <p:cNvGrpSpPr/>
          <p:nvPr userDrawn="1"/>
        </p:nvGrpSpPr>
        <p:grpSpPr>
          <a:xfrm>
            <a:off x="224884" y="6112922"/>
            <a:ext cx="6235050" cy="503583"/>
            <a:chOff x="126561" y="6188197"/>
            <a:chExt cx="6235050" cy="50358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9A1EDBF-8C45-4E49-9EE9-A15B4ED48F61}"/>
                </a:ext>
              </a:extLst>
            </p:cNvPr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4090B1C-73F9-1EC2-1ED4-435581ADA64C}"/>
                </a:ext>
              </a:extLst>
            </p:cNvPr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0F57BF6-D69E-961D-D1A6-A5822A537CAA}"/>
                </a:ext>
              </a:extLst>
            </p:cNvPr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087331F-EEF0-6787-61EF-C5791C654B49}"/>
                </a:ext>
              </a:extLst>
            </p:cNvPr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2539223-B37C-398D-70A5-152E2273D886}"/>
                </a:ext>
              </a:extLst>
            </p:cNvPr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CFA4D62-3C54-75AE-7F2F-1CD67428FEA0}"/>
                </a:ext>
              </a:extLst>
            </p:cNvPr>
            <p:cNvSpPr/>
            <p:nvPr userDrawn="1"/>
          </p:nvSpPr>
          <p:spPr>
            <a:xfrm>
              <a:off x="329714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A7E6AB9-7E17-0D8B-08EE-C522275C9F0E}"/>
                </a:ext>
              </a:extLst>
            </p:cNvPr>
            <p:cNvSpPr/>
            <p:nvPr userDrawn="1"/>
          </p:nvSpPr>
          <p:spPr>
            <a:xfrm>
              <a:off x="393125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641C042-E669-2F97-D610-A97B18BE7D27}"/>
                </a:ext>
              </a:extLst>
            </p:cNvPr>
            <p:cNvSpPr/>
            <p:nvPr userDrawn="1"/>
          </p:nvSpPr>
          <p:spPr>
            <a:xfrm>
              <a:off x="456537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2CD9087-5D09-CCB4-4608-14FD68AF1267}"/>
                </a:ext>
              </a:extLst>
            </p:cNvPr>
            <p:cNvSpPr/>
            <p:nvPr userDrawn="1"/>
          </p:nvSpPr>
          <p:spPr>
            <a:xfrm>
              <a:off x="5199488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0BC54D6-E5EE-B111-65F3-8EB71B548315}"/>
                </a:ext>
              </a:extLst>
            </p:cNvPr>
            <p:cNvSpPr/>
            <p:nvPr userDrawn="1"/>
          </p:nvSpPr>
          <p:spPr>
            <a:xfrm>
              <a:off x="5833604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BFC5307-7CBA-A427-5E96-24270C06E971}"/>
              </a:ext>
            </a:extLst>
          </p:cNvPr>
          <p:cNvGrpSpPr/>
          <p:nvPr userDrawn="1"/>
        </p:nvGrpSpPr>
        <p:grpSpPr>
          <a:xfrm>
            <a:off x="228299" y="6112922"/>
            <a:ext cx="3064471" cy="503583"/>
            <a:chOff x="126561" y="6188197"/>
            <a:chExt cx="3064471" cy="503583"/>
          </a:xfrm>
          <a:solidFill>
            <a:schemeClr val="bg1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AA05EA1-04D5-E198-162D-B6243158772B}"/>
                </a:ext>
              </a:extLst>
            </p:cNvPr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B3BD7EF-2E20-702D-9265-84789B54BA4F}"/>
                </a:ext>
              </a:extLst>
            </p:cNvPr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F9FF824-A00E-C6C5-44C7-1A288B2D2CC3}"/>
                </a:ext>
              </a:extLst>
            </p:cNvPr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2D7C803-816A-99F6-06FA-387BE5FE888B}"/>
                </a:ext>
              </a:extLst>
            </p:cNvPr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29A06DC-A989-6AED-D03A-67495B774977}"/>
                </a:ext>
              </a:extLst>
            </p:cNvPr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DAC7D184-17D4-D387-76C1-D4A2EA4DFF10}"/>
              </a:ext>
            </a:extLst>
          </p:cNvPr>
          <p:cNvSpPr/>
          <p:nvPr userDrawn="1"/>
        </p:nvSpPr>
        <p:spPr>
          <a:xfrm>
            <a:off x="3395464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C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79F192E-5391-1FBE-93D7-641EFE7F8673}"/>
              </a:ext>
            </a:extLst>
          </p:cNvPr>
          <p:cNvSpPr/>
          <p:nvPr userDrawn="1"/>
        </p:nvSpPr>
        <p:spPr>
          <a:xfrm>
            <a:off x="4029580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F79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A1A32C-D8CC-DEDD-09CD-50BEC7AD01E0}"/>
              </a:ext>
            </a:extLst>
          </p:cNvPr>
          <p:cNvSpPr/>
          <p:nvPr userDrawn="1"/>
        </p:nvSpPr>
        <p:spPr>
          <a:xfrm>
            <a:off x="4663696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0A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D8952C-FCCB-9783-7FC5-EA73EDE02E8C}"/>
              </a:ext>
            </a:extLst>
          </p:cNvPr>
          <p:cNvSpPr/>
          <p:nvPr userDrawn="1"/>
        </p:nvSpPr>
        <p:spPr>
          <a:xfrm>
            <a:off x="5297811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17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C9C6FA-5248-0410-B3ED-0DA47370A3F7}"/>
              </a:ext>
            </a:extLst>
          </p:cNvPr>
          <p:cNvSpPr/>
          <p:nvPr userDrawn="1"/>
        </p:nvSpPr>
        <p:spPr>
          <a:xfrm>
            <a:off x="5931927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952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3595F6-7865-1230-5FF3-880EF1C3D066}"/>
              </a:ext>
            </a:extLst>
          </p:cNvPr>
          <p:cNvSpPr txBox="1"/>
          <p:nvPr userDrawn="1"/>
        </p:nvSpPr>
        <p:spPr>
          <a:xfrm>
            <a:off x="9500100" y="6250154"/>
            <a:ext cx="2559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7F8A2AD-7ECE-D2E9-86D4-0BF3D1E40486}"/>
              </a:ext>
            </a:extLst>
          </p:cNvPr>
          <p:cNvGrpSpPr/>
          <p:nvPr userDrawn="1"/>
        </p:nvGrpSpPr>
        <p:grpSpPr>
          <a:xfrm>
            <a:off x="11336178" y="0"/>
            <a:ext cx="855822" cy="900630"/>
            <a:chOff x="12336780" y="365125"/>
            <a:chExt cx="855822" cy="90063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0439C8C-4F9D-0828-4C13-7DEB2C1B256C}"/>
                </a:ext>
              </a:extLst>
            </p:cNvPr>
            <p:cNvSpPr/>
            <p:nvPr userDrawn="1"/>
          </p:nvSpPr>
          <p:spPr>
            <a:xfrm>
              <a:off x="12481560" y="508811"/>
              <a:ext cx="566262" cy="604664"/>
            </a:xfrm>
            <a:prstGeom prst="ellipse">
              <a:avLst/>
            </a:prstGeom>
            <a:solidFill>
              <a:srgbClr val="CA2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C968A4F8-D9B2-9329-7F41-C89959551C1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1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950" b="95025" l="9948" r="89529">
                          <a14:foregroundMark x1="50117" y1="58538" x2="50827" y2="54488"/>
                          <a14:foregroundMark x1="51309" y1="56219" x2="48526" y2="58864"/>
                          <a14:foregroundMark x1="30366" y1="90547" x2="36126" y2="95025"/>
                          <a14:foregroundMark x1="36126" y1="95025" x2="36126" y2="95025"/>
                          <a14:foregroundMark x1="45288" y1="40299" x2="43979" y2="41791"/>
                          <a14:foregroundMark x1="46597" y1="38806" x2="45288" y2="40299"/>
                          <a14:foregroundMark x1="47034" y1="38308" x2="46597" y2="38806"/>
                          <a14:foregroundMark x1="47470" y1="37811" x2="47034" y2="38308"/>
                          <a14:foregroundMark x1="47906" y1="37313" x2="47470" y2="37811"/>
                          <a14:foregroundMark x1="49215" y1="35821" x2="47906" y2="37313"/>
                          <a14:foregroundMark x1="43455" y1="57214" x2="43455" y2="57214"/>
                          <a14:foregroundMark x1="43455" y1="57214" x2="48691" y2="62687"/>
                          <a14:foregroundMark x1="46597" y1="55224" x2="46597" y2="55224"/>
                          <a14:foregroundMark x1="45550" y1="53234" x2="45550" y2="53234"/>
                          <a14:foregroundMark x1="47120" y1="54229" x2="47120" y2="54229"/>
                          <a14:foregroundMark x1="46073" y1="54726" x2="46073" y2="54726"/>
                          <a14:foregroundMark x1="46073" y1="54726" x2="46073" y2="54726"/>
                          <a14:foregroundMark x1="46073" y1="52736" x2="46073" y2="53731"/>
                          <a14:foregroundMark x1="45026" y1="55224" x2="47644" y2="55224"/>
                          <a14:foregroundMark x1="46597" y1="59701" x2="45026" y2="54229"/>
                          <a14:foregroundMark x1="44503" y1="56219" x2="47644" y2="53731"/>
                          <a14:foregroundMark x1="49738" y1="40299" x2="51832" y2="42289"/>
                          <a14:foregroundMark x1="48167" y1="38806" x2="49738" y2="40299"/>
                          <a14:foregroundMark x1="47643" y1="38308" x2="48167" y2="38806"/>
                          <a14:foregroundMark x1="47120" y1="37811" x2="47643" y2="38308"/>
                          <a14:foregroundMark x1="46596" y1="37313" x2="47120" y2="37811"/>
                          <a14:foregroundMark x1="46073" y1="36816" x2="46596" y2="37313"/>
                          <a14:foregroundMark x1="51659" y1="37811" x2="52880" y2="38308"/>
                          <a14:foregroundMark x1="50436" y1="37313" x2="51659" y2="37811"/>
                          <a14:foregroundMark x1="49215" y1="36816" x2="50436" y2="37313"/>
                          <a14:foregroundMark x1="50262" y1="36816" x2="50262" y2="36816"/>
                          <a14:foregroundMark x1="47644" y1="34328" x2="47644" y2="34328"/>
                          <a14:foregroundMark x1="49215" y1="35323" x2="49215" y2="35323"/>
                          <a14:foregroundMark x1="49215" y1="35323" x2="46597" y2="35821"/>
                          <a14:foregroundMark x1="69795" y1="38308" x2="71204" y2="35821"/>
                          <a14:foregroundMark x1="68586" y1="38308" x2="68586" y2="36816"/>
                          <a14:foregroundMark x1="69634" y1="44776" x2="69634" y2="44776"/>
                          <a14:foregroundMark x1="51832" y1="38806" x2="51832" y2="38806"/>
                          <a14:foregroundMark x1="51832" y1="38806" x2="51832" y2="38806"/>
                          <a14:foregroundMark x1="51832" y1="40299" x2="51309" y2="37811"/>
                          <a14:foregroundMark x1="51832" y1="39801" x2="51832" y2="39801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309" y1="38806" x2="51309" y2="38806"/>
                          <a14:foregroundMark x1="51832" y1="39303" x2="51832" y2="39303"/>
                          <a14:foregroundMark x1="51832" y1="39303" x2="51832" y2="39303"/>
                          <a14:foregroundMark x1="51832" y1="39801" x2="50785" y2="38308"/>
                          <a14:backgroundMark x1="62803" y1="39801" x2="65694" y2="40796"/>
                          <a14:backgroundMark x1="61356" y1="39303" x2="62803" y2="39801"/>
                          <a14:backgroundMark x1="59911" y1="38806" x2="61356" y2="39303"/>
                          <a14:backgroundMark x1="57575" y1="38002" x2="59911" y2="38806"/>
                          <a14:backgroundMark x1="38220" y1="31343" x2="38595" y2="31472"/>
                          <a14:backgroundMark x1="47452" y1="63547" x2="43455" y2="67662"/>
                          <a14:backgroundMark x1="56503" y1="54229" x2="56030" y2="54716"/>
                          <a14:backgroundMark x1="56987" y1="53731" x2="56503" y2="54229"/>
                          <a14:backgroundMark x1="65687" y1="44776" x2="57204" y2="53507"/>
                          <a14:backgroundMark x1="66088" y1="44363" x2="65687" y2="44776"/>
                          <a14:backgroundMark x1="56790" y1="43781" x2="57068" y2="43284"/>
                          <a14:backgroundMark x1="54882" y1="47200" x2="56790" y2="43781"/>
                          <a14:backgroundMark x1="53439" y1="49783" x2="54526" y2="47836"/>
                          <a14:backgroundMark x1="43455" y1="67662" x2="44653" y2="65518"/>
                          <a14:backgroundMark x1="37305" y1="32943" x2="37173" y2="32836"/>
                          <a14:backgroundMark x1="54268" y1="46760" x2="54144" y2="46659"/>
                          <a14:backgroundMark x1="59162" y1="50746" x2="54918" y2="47290"/>
                          <a14:backgroundMark x1="59895" y1="42289" x2="61810" y2="43247"/>
                          <a14:backgroundMark x1="56251" y1="40466" x2="56911" y2="40796"/>
                          <a14:backgroundMark x1="34031" y1="29353" x2="38495" y2="31586"/>
                          <a14:backgroundMark x1="63606" y1="44940" x2="58639" y2="57214"/>
                          <a14:backgroundMark x1="54669" y1="30773" x2="57068" y2="25871"/>
                          <a14:backgroundMark x1="46597" y1="47264" x2="47420" y2="45582"/>
                          <a14:backgroundMark x1="38220" y1="69652" x2="38941" y2="68137"/>
                          <a14:backgroundMark x1="49420" y1="66791" x2="67016" y2="63184"/>
                          <a14:backgroundMark x1="40314" y1="68657" x2="49207" y2="66834"/>
                          <a14:backgroundMark x1="53403" y1="38806" x2="53403" y2="38806"/>
                          <a14:backgroundMark x1="53927" y1="37313" x2="53927" y2="37313"/>
                          <a14:backgroundMark x1="53927" y1="40299" x2="53927" y2="40299"/>
                          <a14:backgroundMark x1="52880" y1="38308" x2="52880" y2="38308"/>
                          <a14:backgroundMark x1="52880" y1="37811" x2="52880" y2="37811"/>
                          <a14:backgroundMark x1="50785" y1="43284" x2="50785" y2="43284"/>
                          <a14:backgroundMark x1="52356" y1="42786" x2="52356" y2="42786"/>
                          <a14:backgroundMark x1="50785" y1="42786" x2="50785" y2="42786"/>
                          <a14:backgroundMark x1="48691" y1="63184" x2="48691" y2="63184"/>
                          <a14:backgroundMark x1="67539" y1="42786" x2="67539" y2="42786"/>
                          <a14:backgroundMark x1="67539" y1="38308" x2="67539" y2="44279"/>
                          <a14:backgroundMark x1="52356" y1="38806" x2="52356" y2="36318"/>
                          <a14:backgroundMark x1="48168" y1="33333" x2="48168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6780" y="365125"/>
              <a:ext cx="855822" cy="900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DF38210-79EA-200A-E169-FA1C2077377D}"/>
              </a:ext>
            </a:extLst>
          </p:cNvPr>
          <p:cNvSpPr txBox="1"/>
          <p:nvPr userDrawn="1"/>
        </p:nvSpPr>
        <p:spPr>
          <a:xfrm>
            <a:off x="9507775" y="6251066"/>
            <a:ext cx="2559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98D035C-FBC2-63AA-00A9-B33F60917961}"/>
              </a:ext>
            </a:extLst>
          </p:cNvPr>
          <p:cNvGrpSpPr/>
          <p:nvPr userDrawn="1"/>
        </p:nvGrpSpPr>
        <p:grpSpPr>
          <a:xfrm>
            <a:off x="11343853" y="912"/>
            <a:ext cx="855822" cy="900630"/>
            <a:chOff x="12336780" y="365125"/>
            <a:chExt cx="855822" cy="90063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939C727-0FC5-F4A8-8E80-0DBD5FCA9207}"/>
                </a:ext>
              </a:extLst>
            </p:cNvPr>
            <p:cNvSpPr/>
            <p:nvPr userDrawn="1"/>
          </p:nvSpPr>
          <p:spPr>
            <a:xfrm>
              <a:off x="12481560" y="508811"/>
              <a:ext cx="566262" cy="604664"/>
            </a:xfrm>
            <a:prstGeom prst="ellipse">
              <a:avLst/>
            </a:prstGeom>
            <a:solidFill>
              <a:srgbClr val="CA2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CC2A1D17-1846-D827-0AF8-41D8B42D152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1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950" b="95025" l="9948" r="89529">
                          <a14:foregroundMark x1="50117" y1="58538" x2="50827" y2="54488"/>
                          <a14:foregroundMark x1="51309" y1="56219" x2="48526" y2="58864"/>
                          <a14:foregroundMark x1="30366" y1="90547" x2="36126" y2="95025"/>
                          <a14:foregroundMark x1="36126" y1="95025" x2="36126" y2="95025"/>
                          <a14:foregroundMark x1="45288" y1="40299" x2="43979" y2="41791"/>
                          <a14:foregroundMark x1="46597" y1="38806" x2="45288" y2="40299"/>
                          <a14:foregroundMark x1="47034" y1="38308" x2="46597" y2="38806"/>
                          <a14:foregroundMark x1="47470" y1="37811" x2="47034" y2="38308"/>
                          <a14:foregroundMark x1="47906" y1="37313" x2="47470" y2="37811"/>
                          <a14:foregroundMark x1="49215" y1="35821" x2="47906" y2="37313"/>
                          <a14:foregroundMark x1="43455" y1="57214" x2="43455" y2="57214"/>
                          <a14:foregroundMark x1="43455" y1="57214" x2="48691" y2="62687"/>
                          <a14:foregroundMark x1="46597" y1="55224" x2="46597" y2="55224"/>
                          <a14:foregroundMark x1="45550" y1="53234" x2="45550" y2="53234"/>
                          <a14:foregroundMark x1="47120" y1="54229" x2="47120" y2="54229"/>
                          <a14:foregroundMark x1="46073" y1="54726" x2="46073" y2="54726"/>
                          <a14:foregroundMark x1="46073" y1="54726" x2="46073" y2="54726"/>
                          <a14:foregroundMark x1="46073" y1="52736" x2="46073" y2="53731"/>
                          <a14:foregroundMark x1="45026" y1="55224" x2="47644" y2="55224"/>
                          <a14:foregroundMark x1="46597" y1="59701" x2="45026" y2="54229"/>
                          <a14:foregroundMark x1="44503" y1="56219" x2="47644" y2="53731"/>
                          <a14:foregroundMark x1="49738" y1="40299" x2="51832" y2="42289"/>
                          <a14:foregroundMark x1="48167" y1="38806" x2="49738" y2="40299"/>
                          <a14:foregroundMark x1="47643" y1="38308" x2="48167" y2="38806"/>
                          <a14:foregroundMark x1="47120" y1="37811" x2="47643" y2="38308"/>
                          <a14:foregroundMark x1="46596" y1="37313" x2="47120" y2="37811"/>
                          <a14:foregroundMark x1="46073" y1="36816" x2="46596" y2="37313"/>
                          <a14:foregroundMark x1="51659" y1="37811" x2="52880" y2="38308"/>
                          <a14:foregroundMark x1="50436" y1="37313" x2="51659" y2="37811"/>
                          <a14:foregroundMark x1="49215" y1="36816" x2="50436" y2="37313"/>
                          <a14:foregroundMark x1="50262" y1="36816" x2="50262" y2="36816"/>
                          <a14:foregroundMark x1="47644" y1="34328" x2="47644" y2="34328"/>
                          <a14:foregroundMark x1="49215" y1="35323" x2="49215" y2="35323"/>
                          <a14:foregroundMark x1="49215" y1="35323" x2="46597" y2="35821"/>
                          <a14:foregroundMark x1="69795" y1="38308" x2="71204" y2="35821"/>
                          <a14:foregroundMark x1="68586" y1="38308" x2="68586" y2="36816"/>
                          <a14:foregroundMark x1="69634" y1="44776" x2="69634" y2="44776"/>
                          <a14:foregroundMark x1="51832" y1="38806" x2="51832" y2="38806"/>
                          <a14:foregroundMark x1="51832" y1="38806" x2="51832" y2="38806"/>
                          <a14:foregroundMark x1="51832" y1="40299" x2="51309" y2="37811"/>
                          <a14:foregroundMark x1="51832" y1="39801" x2="51832" y2="39801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309" y1="38806" x2="51309" y2="38806"/>
                          <a14:foregroundMark x1="51832" y1="39303" x2="51832" y2="39303"/>
                          <a14:foregroundMark x1="51832" y1="39303" x2="51832" y2="39303"/>
                          <a14:foregroundMark x1="51832" y1="39801" x2="50785" y2="38308"/>
                          <a14:backgroundMark x1="62803" y1="39801" x2="65694" y2="40796"/>
                          <a14:backgroundMark x1="61356" y1="39303" x2="62803" y2="39801"/>
                          <a14:backgroundMark x1="59911" y1="38806" x2="61356" y2="39303"/>
                          <a14:backgroundMark x1="57575" y1="38002" x2="59911" y2="38806"/>
                          <a14:backgroundMark x1="38220" y1="31343" x2="38595" y2="31472"/>
                          <a14:backgroundMark x1="47452" y1="63547" x2="43455" y2="67662"/>
                          <a14:backgroundMark x1="56503" y1="54229" x2="56030" y2="54716"/>
                          <a14:backgroundMark x1="56987" y1="53731" x2="56503" y2="54229"/>
                          <a14:backgroundMark x1="65687" y1="44776" x2="57204" y2="53507"/>
                          <a14:backgroundMark x1="66088" y1="44363" x2="65687" y2="44776"/>
                          <a14:backgroundMark x1="56790" y1="43781" x2="57068" y2="43284"/>
                          <a14:backgroundMark x1="54882" y1="47200" x2="56790" y2="43781"/>
                          <a14:backgroundMark x1="53439" y1="49783" x2="54526" y2="47836"/>
                          <a14:backgroundMark x1="43455" y1="67662" x2="44653" y2="65518"/>
                          <a14:backgroundMark x1="37305" y1="32943" x2="37173" y2="32836"/>
                          <a14:backgroundMark x1="54268" y1="46760" x2="54144" y2="46659"/>
                          <a14:backgroundMark x1="59162" y1="50746" x2="54918" y2="47290"/>
                          <a14:backgroundMark x1="59895" y1="42289" x2="61810" y2="43247"/>
                          <a14:backgroundMark x1="56251" y1="40466" x2="56911" y2="40796"/>
                          <a14:backgroundMark x1="34031" y1="29353" x2="38495" y2="31586"/>
                          <a14:backgroundMark x1="63606" y1="44940" x2="58639" y2="57214"/>
                          <a14:backgroundMark x1="54669" y1="30773" x2="57068" y2="25871"/>
                          <a14:backgroundMark x1="46597" y1="47264" x2="47420" y2="45582"/>
                          <a14:backgroundMark x1="38220" y1="69652" x2="38941" y2="68137"/>
                          <a14:backgroundMark x1="49420" y1="66791" x2="67016" y2="63184"/>
                          <a14:backgroundMark x1="40314" y1="68657" x2="49207" y2="66834"/>
                          <a14:backgroundMark x1="53403" y1="38806" x2="53403" y2="38806"/>
                          <a14:backgroundMark x1="53927" y1="37313" x2="53927" y2="37313"/>
                          <a14:backgroundMark x1="53927" y1="40299" x2="53927" y2="40299"/>
                          <a14:backgroundMark x1="52880" y1="38308" x2="52880" y2="38308"/>
                          <a14:backgroundMark x1="52880" y1="37811" x2="52880" y2="37811"/>
                          <a14:backgroundMark x1="50785" y1="43284" x2="50785" y2="43284"/>
                          <a14:backgroundMark x1="52356" y1="42786" x2="52356" y2="42786"/>
                          <a14:backgroundMark x1="50785" y1="42786" x2="50785" y2="42786"/>
                          <a14:backgroundMark x1="48691" y1="63184" x2="48691" y2="63184"/>
                          <a14:backgroundMark x1="67539" y1="42786" x2="67539" y2="42786"/>
                          <a14:backgroundMark x1="67539" y1="38308" x2="67539" y2="44279"/>
                          <a14:backgroundMark x1="52356" y1="38806" x2="52356" y2="36318"/>
                          <a14:backgroundMark x1="48168" y1="33333" x2="48168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6780" y="365125"/>
              <a:ext cx="855822" cy="900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121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aw151@aber.ac.uk" TargetMode="External"/><Relationship Id="rId2" Type="http://schemas.openxmlformats.org/officeDocument/2006/relationships/hyperlink" Target="mailto:union.elections@aber.ac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4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55737">
            <a:off x="2626892" y="3203700"/>
            <a:ext cx="7116516" cy="1669626"/>
            <a:chOff x="-584009" y="710411"/>
            <a:chExt cx="12953796" cy="2715140"/>
          </a:xfrm>
        </p:grpSpPr>
        <p:grpSp>
          <p:nvGrpSpPr>
            <p:cNvPr id="3" name="Group 3"/>
            <p:cNvGrpSpPr/>
            <p:nvPr/>
          </p:nvGrpSpPr>
          <p:grpSpPr>
            <a:xfrm rot="-351616">
              <a:off x="108318" y="710411"/>
              <a:ext cx="11593857" cy="2715140"/>
              <a:chOff x="3" y="6"/>
              <a:chExt cx="30518852" cy="714714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3536" y="68882"/>
                <a:ext cx="30226318" cy="7078267"/>
              </a:xfrm>
              <a:custGeom>
                <a:avLst/>
                <a:gdLst/>
                <a:ahLst/>
                <a:cxnLst/>
                <a:rect l="l" t="t" r="r" b="b"/>
                <a:pathLst>
                  <a:path w="33612751" h="8561659">
                    <a:moveTo>
                      <a:pt x="0" y="0"/>
                    </a:moveTo>
                    <a:lnTo>
                      <a:pt x="33612751" y="0"/>
                    </a:lnTo>
                    <a:lnTo>
                      <a:pt x="33612751" y="8561659"/>
                    </a:lnTo>
                    <a:lnTo>
                      <a:pt x="0" y="85616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3" y="6"/>
                <a:ext cx="30518852" cy="7108917"/>
              </a:xfrm>
              <a:custGeom>
                <a:avLst/>
                <a:gdLst/>
                <a:ahLst/>
                <a:cxnLst/>
                <a:rect l="l" t="t" r="r" b="b"/>
                <a:pathLst>
                  <a:path w="33757530" h="8706439">
                    <a:moveTo>
                      <a:pt x="33612751" y="8561659"/>
                    </a:moveTo>
                    <a:lnTo>
                      <a:pt x="33757530" y="8561659"/>
                    </a:lnTo>
                    <a:lnTo>
                      <a:pt x="33757530" y="8706439"/>
                    </a:lnTo>
                    <a:lnTo>
                      <a:pt x="33612751" y="8706439"/>
                    </a:lnTo>
                    <a:lnTo>
                      <a:pt x="33612751" y="8561659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561660"/>
                    </a:lnTo>
                    <a:lnTo>
                      <a:pt x="0" y="8561660"/>
                    </a:lnTo>
                    <a:lnTo>
                      <a:pt x="0" y="144780"/>
                    </a:lnTo>
                    <a:close/>
                    <a:moveTo>
                      <a:pt x="0" y="8561660"/>
                    </a:moveTo>
                    <a:lnTo>
                      <a:pt x="144780" y="8561660"/>
                    </a:lnTo>
                    <a:lnTo>
                      <a:pt x="144780" y="8706439"/>
                    </a:lnTo>
                    <a:lnTo>
                      <a:pt x="0" y="8706439"/>
                    </a:lnTo>
                    <a:lnTo>
                      <a:pt x="0" y="8561659"/>
                    </a:lnTo>
                    <a:close/>
                    <a:moveTo>
                      <a:pt x="33612751" y="144780"/>
                    </a:moveTo>
                    <a:lnTo>
                      <a:pt x="33757530" y="144780"/>
                    </a:lnTo>
                    <a:lnTo>
                      <a:pt x="33757530" y="8561660"/>
                    </a:lnTo>
                    <a:lnTo>
                      <a:pt x="33612751" y="8561660"/>
                    </a:lnTo>
                    <a:lnTo>
                      <a:pt x="33612751" y="144780"/>
                    </a:lnTo>
                    <a:close/>
                    <a:moveTo>
                      <a:pt x="144780" y="8561659"/>
                    </a:moveTo>
                    <a:lnTo>
                      <a:pt x="33612751" y="8561659"/>
                    </a:lnTo>
                    <a:lnTo>
                      <a:pt x="33612751" y="8706439"/>
                    </a:lnTo>
                    <a:lnTo>
                      <a:pt x="144780" y="8706439"/>
                    </a:lnTo>
                    <a:lnTo>
                      <a:pt x="144780" y="8561659"/>
                    </a:lnTo>
                    <a:close/>
                    <a:moveTo>
                      <a:pt x="33612751" y="0"/>
                    </a:moveTo>
                    <a:lnTo>
                      <a:pt x="33757530" y="0"/>
                    </a:lnTo>
                    <a:lnTo>
                      <a:pt x="33757530" y="144780"/>
                    </a:lnTo>
                    <a:lnTo>
                      <a:pt x="33612751" y="144780"/>
                    </a:lnTo>
                    <a:lnTo>
                      <a:pt x="3361275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3612751" y="0"/>
                    </a:lnTo>
                    <a:lnTo>
                      <a:pt x="3361275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 rot="21248384">
              <a:off x="-584009" y="1161908"/>
              <a:ext cx="12953796" cy="15707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41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spc="347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 GWANWYN 2024</a:t>
              </a:r>
              <a:endParaRPr kumimoji="0" lang="en-US" sz="4800" b="0" i="0" u="none" strike="noStrike" kern="1200" cap="none" spc="34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 rot="185399">
            <a:off x="2362510" y="1481751"/>
            <a:ext cx="4496885" cy="1654385"/>
            <a:chOff x="145416" y="450497"/>
            <a:chExt cx="8993769" cy="3308769"/>
          </a:xfrm>
        </p:grpSpPr>
        <p:grpSp>
          <p:nvGrpSpPr>
            <p:cNvPr id="8" name="Group 8"/>
            <p:cNvGrpSpPr/>
            <p:nvPr/>
          </p:nvGrpSpPr>
          <p:grpSpPr>
            <a:xfrm rot="-351616">
              <a:off x="145416" y="450497"/>
              <a:ext cx="8993769" cy="3308769"/>
              <a:chOff x="0" y="0"/>
              <a:chExt cx="23674564" cy="87097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68723" y="148107"/>
                <a:ext cx="23529787" cy="8561661"/>
              </a:xfrm>
              <a:custGeom>
                <a:avLst/>
                <a:gdLst/>
                <a:ahLst/>
                <a:cxnLst/>
                <a:rect l="l" t="t" r="r" b="b"/>
                <a:pathLst>
                  <a:path w="23529785" h="8561659">
                    <a:moveTo>
                      <a:pt x="0" y="0"/>
                    </a:moveTo>
                    <a:lnTo>
                      <a:pt x="23529785" y="0"/>
                    </a:lnTo>
                    <a:lnTo>
                      <a:pt x="23529785" y="8561659"/>
                    </a:lnTo>
                    <a:lnTo>
                      <a:pt x="0" y="85616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0" y="0"/>
                <a:ext cx="23674564" cy="8706439"/>
              </a:xfrm>
              <a:custGeom>
                <a:avLst/>
                <a:gdLst/>
                <a:ahLst/>
                <a:cxnLst/>
                <a:rect l="l" t="t" r="r" b="b"/>
                <a:pathLst>
                  <a:path w="23674564" h="8706439">
                    <a:moveTo>
                      <a:pt x="23529784" y="8561659"/>
                    </a:moveTo>
                    <a:lnTo>
                      <a:pt x="23674564" y="8561659"/>
                    </a:lnTo>
                    <a:lnTo>
                      <a:pt x="23674564" y="8706439"/>
                    </a:lnTo>
                    <a:lnTo>
                      <a:pt x="23529784" y="8706439"/>
                    </a:lnTo>
                    <a:lnTo>
                      <a:pt x="23529784" y="8561659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561660"/>
                    </a:lnTo>
                    <a:lnTo>
                      <a:pt x="0" y="8561660"/>
                    </a:lnTo>
                    <a:lnTo>
                      <a:pt x="0" y="144780"/>
                    </a:lnTo>
                    <a:close/>
                    <a:moveTo>
                      <a:pt x="0" y="8561660"/>
                    </a:moveTo>
                    <a:lnTo>
                      <a:pt x="144780" y="8561660"/>
                    </a:lnTo>
                    <a:lnTo>
                      <a:pt x="144780" y="8706439"/>
                    </a:lnTo>
                    <a:lnTo>
                      <a:pt x="0" y="8706439"/>
                    </a:lnTo>
                    <a:lnTo>
                      <a:pt x="0" y="8561659"/>
                    </a:lnTo>
                    <a:close/>
                    <a:moveTo>
                      <a:pt x="23529784" y="144780"/>
                    </a:moveTo>
                    <a:lnTo>
                      <a:pt x="23674564" y="144780"/>
                    </a:lnTo>
                    <a:lnTo>
                      <a:pt x="23674564" y="8561660"/>
                    </a:lnTo>
                    <a:lnTo>
                      <a:pt x="23529784" y="8561660"/>
                    </a:lnTo>
                    <a:lnTo>
                      <a:pt x="23529784" y="144780"/>
                    </a:lnTo>
                    <a:close/>
                    <a:moveTo>
                      <a:pt x="144780" y="8561659"/>
                    </a:moveTo>
                    <a:lnTo>
                      <a:pt x="23529784" y="8561659"/>
                    </a:lnTo>
                    <a:lnTo>
                      <a:pt x="23529784" y="8706439"/>
                    </a:lnTo>
                    <a:lnTo>
                      <a:pt x="144780" y="8706439"/>
                    </a:lnTo>
                    <a:lnTo>
                      <a:pt x="144780" y="8561659"/>
                    </a:lnTo>
                    <a:close/>
                    <a:moveTo>
                      <a:pt x="23529784" y="0"/>
                    </a:moveTo>
                    <a:lnTo>
                      <a:pt x="23674564" y="0"/>
                    </a:lnTo>
                    <a:lnTo>
                      <a:pt x="23674564" y="144780"/>
                    </a:lnTo>
                    <a:lnTo>
                      <a:pt x="23529784" y="144780"/>
                    </a:lnTo>
                    <a:lnTo>
                      <a:pt x="2352978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3529784" y="0"/>
                    </a:lnTo>
                    <a:lnTo>
                      <a:pt x="2352978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 rot="21248384">
              <a:off x="404111" y="1047232"/>
              <a:ext cx="8519535" cy="18475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41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spc="347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ETHOLIADAU</a:t>
              </a:r>
              <a:endParaRPr kumimoji="0" lang="en-US" sz="4000" b="1" i="0" u="none" strike="noStrike" kern="1200" cap="none" spc="34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3BA5C117-B88B-F844-E7AB-B1D029635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175">
            <a:off x="7399758" y="1062913"/>
            <a:ext cx="1916481" cy="201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C055E3-DE3C-0F7F-A0C4-A9956BEBDD97}"/>
              </a:ext>
            </a:extLst>
          </p:cNvPr>
          <p:cNvSpPr txBox="1"/>
          <p:nvPr/>
        </p:nvSpPr>
        <p:spPr>
          <a:xfrm>
            <a:off x="9500100" y="6250154"/>
            <a:ext cx="2559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 | abersu.co.uk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001A92C6-FFD5-2DBB-D598-C5156F11ED5C}"/>
              </a:ext>
            </a:extLst>
          </p:cNvPr>
          <p:cNvSpPr/>
          <p:nvPr/>
        </p:nvSpPr>
        <p:spPr>
          <a:xfrm>
            <a:off x="2475615" y="5348335"/>
            <a:ext cx="7302128" cy="739131"/>
          </a:xfrm>
          <a:custGeom>
            <a:avLst/>
            <a:gdLst/>
            <a:ahLst/>
            <a:cxnLst/>
            <a:rect l="l" t="t" r="r" b="b"/>
            <a:pathLst>
              <a:path w="33757530" h="8706439">
                <a:moveTo>
                  <a:pt x="33612751" y="8561659"/>
                </a:moveTo>
                <a:lnTo>
                  <a:pt x="33757530" y="8561659"/>
                </a:lnTo>
                <a:lnTo>
                  <a:pt x="33757530" y="8706439"/>
                </a:lnTo>
                <a:lnTo>
                  <a:pt x="33612751" y="8706439"/>
                </a:lnTo>
                <a:lnTo>
                  <a:pt x="33612751" y="8561659"/>
                </a:lnTo>
                <a:close/>
                <a:moveTo>
                  <a:pt x="0" y="144780"/>
                </a:moveTo>
                <a:lnTo>
                  <a:pt x="144780" y="144780"/>
                </a:lnTo>
                <a:lnTo>
                  <a:pt x="144780" y="8561660"/>
                </a:lnTo>
                <a:lnTo>
                  <a:pt x="0" y="8561660"/>
                </a:lnTo>
                <a:lnTo>
                  <a:pt x="0" y="144780"/>
                </a:lnTo>
                <a:close/>
                <a:moveTo>
                  <a:pt x="0" y="8561660"/>
                </a:moveTo>
                <a:lnTo>
                  <a:pt x="144780" y="8561660"/>
                </a:lnTo>
                <a:lnTo>
                  <a:pt x="144780" y="8706439"/>
                </a:lnTo>
                <a:lnTo>
                  <a:pt x="0" y="8706439"/>
                </a:lnTo>
                <a:lnTo>
                  <a:pt x="0" y="8561659"/>
                </a:lnTo>
                <a:close/>
                <a:moveTo>
                  <a:pt x="33612751" y="144780"/>
                </a:moveTo>
                <a:lnTo>
                  <a:pt x="33757530" y="144780"/>
                </a:lnTo>
                <a:lnTo>
                  <a:pt x="33757530" y="8561660"/>
                </a:lnTo>
                <a:lnTo>
                  <a:pt x="33612751" y="8561660"/>
                </a:lnTo>
                <a:lnTo>
                  <a:pt x="33612751" y="144780"/>
                </a:lnTo>
                <a:close/>
                <a:moveTo>
                  <a:pt x="144780" y="8561659"/>
                </a:moveTo>
                <a:lnTo>
                  <a:pt x="33612751" y="8561659"/>
                </a:lnTo>
                <a:lnTo>
                  <a:pt x="33612751" y="8706439"/>
                </a:lnTo>
                <a:lnTo>
                  <a:pt x="144780" y="8706439"/>
                </a:lnTo>
                <a:lnTo>
                  <a:pt x="144780" y="8561659"/>
                </a:lnTo>
                <a:close/>
                <a:moveTo>
                  <a:pt x="33612751" y="0"/>
                </a:moveTo>
                <a:lnTo>
                  <a:pt x="33757530" y="0"/>
                </a:lnTo>
                <a:lnTo>
                  <a:pt x="33757530" y="144780"/>
                </a:lnTo>
                <a:lnTo>
                  <a:pt x="33612751" y="144780"/>
                </a:lnTo>
                <a:lnTo>
                  <a:pt x="33612751" y="0"/>
                </a:lnTo>
                <a:close/>
                <a:moveTo>
                  <a:pt x="0" y="0"/>
                </a:moveTo>
                <a:lnTo>
                  <a:pt x="144780" y="0"/>
                </a:lnTo>
                <a:lnTo>
                  <a:pt x="144780" y="144780"/>
                </a:lnTo>
                <a:lnTo>
                  <a:pt x="0" y="144780"/>
                </a:lnTo>
                <a:lnTo>
                  <a:pt x="0" y="0"/>
                </a:lnTo>
                <a:close/>
                <a:moveTo>
                  <a:pt x="144780" y="0"/>
                </a:moveTo>
                <a:lnTo>
                  <a:pt x="33612751" y="0"/>
                </a:lnTo>
                <a:lnTo>
                  <a:pt x="33612751" y="144780"/>
                </a:lnTo>
                <a:lnTo>
                  <a:pt x="144780" y="144780"/>
                </a:lnTo>
                <a:lnTo>
                  <a:pt x="144780" y="0"/>
                </a:lnTo>
                <a:close/>
              </a:path>
            </a:pathLst>
          </a:custGeom>
          <a:solidFill>
            <a:srgbClr val="000000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74503825-A371-0B4D-F18E-D4EF00B4A982}"/>
              </a:ext>
            </a:extLst>
          </p:cNvPr>
          <p:cNvSpPr txBox="1"/>
          <p:nvPr/>
        </p:nvSpPr>
        <p:spPr>
          <a:xfrm>
            <a:off x="1522679" y="5043127"/>
            <a:ext cx="9135291" cy="881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4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347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YSTADEGAU AMRYWIOLDEB YMGEISWYR</a:t>
            </a:r>
            <a:endParaRPr kumimoji="0" lang="en-US" sz="2400" b="0" i="0" u="none" strike="noStrike" kern="1200" cap="none" spc="347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429D88-181A-B16A-DE18-9C86240D7D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" r="-1"/>
          <a:stretch/>
        </p:blipFill>
        <p:spPr>
          <a:xfrm>
            <a:off x="0" y="2447"/>
            <a:ext cx="2821403" cy="23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7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Myfyrwyr Rhyngwladol neu o’r Du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F2BE8B7-7642-0F7A-28CB-BBC17F92BB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559675"/>
              </p:ext>
            </p:extLst>
          </p:nvPr>
        </p:nvGraphicFramePr>
        <p:xfrm>
          <a:off x="1497106" y="1592132"/>
          <a:ext cx="9197787" cy="418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53DDE78-6FE6-CB4D-07CE-0D0B3F1B79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735462"/>
              </p:ext>
            </p:extLst>
          </p:nvPr>
        </p:nvGraphicFramePr>
        <p:xfrm>
          <a:off x="892885" y="1570617"/>
          <a:ext cx="10693101" cy="4120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938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11470" y="3752652"/>
            <a:ext cx="10682337" cy="1591936"/>
          </a:xfrm>
          <a:custGeom>
            <a:avLst/>
            <a:gdLst/>
            <a:ahLst/>
            <a:cxnLst/>
            <a:rect l="l" t="t" r="r" b="b"/>
            <a:pathLst>
              <a:path w="33612751" h="8561659">
                <a:moveTo>
                  <a:pt x="0" y="0"/>
                </a:moveTo>
                <a:lnTo>
                  <a:pt x="33612751" y="0"/>
                </a:lnTo>
                <a:lnTo>
                  <a:pt x="33612751" y="8561659"/>
                </a:lnTo>
                <a:lnTo>
                  <a:pt x="0" y="85616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3097529" y="1481057"/>
            <a:ext cx="5910221" cy="1386180"/>
          </a:xfrm>
          <a:custGeom>
            <a:avLst/>
            <a:gdLst/>
            <a:ahLst/>
            <a:cxnLst/>
            <a:rect l="l" t="t" r="r" b="b"/>
            <a:pathLst>
              <a:path w="33612751" h="8561659">
                <a:moveTo>
                  <a:pt x="0" y="0"/>
                </a:moveTo>
                <a:lnTo>
                  <a:pt x="33612751" y="0"/>
                </a:lnTo>
                <a:lnTo>
                  <a:pt x="33612751" y="8561659"/>
                </a:lnTo>
                <a:lnTo>
                  <a:pt x="0" y="85616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1470" y="3913674"/>
            <a:ext cx="10682337" cy="12698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A252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A252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bostiwch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A252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7941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union.elections@aber.ac.uk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dirty="0">
                <a:solidFill>
                  <a:srgbClr val="CA252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A252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7941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jaw151@aber.ac.uk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7941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5759" y="640412"/>
            <a:ext cx="9961581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67994" y="1769376"/>
            <a:ext cx="5497832" cy="10401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 err="1">
                <a:solidFill>
                  <a:srgbClr val="CA252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Cwestiynau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CA252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CA252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BA5C117-B88B-F844-E7AB-B1D029635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72" y="1564384"/>
            <a:ext cx="1026479" cy="108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39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2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ADDE5-B3A4-C058-05F7-5C250A040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Gwybodaeth am </a:t>
            </a:r>
            <a:r>
              <a:rPr lang="en-GB" b="1" dirty="0" err="1"/>
              <a:t>Amrywioldeb</a:t>
            </a:r>
            <a:r>
              <a:rPr lang="en-GB" b="1" dirty="0"/>
              <a:t> </a:t>
            </a:r>
            <a:r>
              <a:rPr lang="en-GB" b="1" dirty="0" err="1"/>
              <a:t>Ymgeiswyr</a:t>
            </a:r>
            <a:endParaRPr lang="en-GB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98E125-14D8-C97E-C5C5-688521BF1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Mae’r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hwn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gyflwynir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ddienw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dangos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sut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wnaeth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uniaethu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ystod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Etholiadau’r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Gwanwyn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2023.</a:t>
            </a:r>
          </a:p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wedi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sefyll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ddwy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rôl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rôl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llawn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amser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rôl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wirfoddol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maen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nhw’n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cael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cyfri’n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ddwywaith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wedi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sefyll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pâr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demograffig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ddau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ymgeisydd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cael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gyfri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oes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angen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cael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data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hwn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ffurf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amgen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e-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bostiwch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union.elections@aber.ac.uk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10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60" y="640412"/>
            <a:ext cx="8340918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Rhywedd</a:t>
            </a: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</a:t>
            </a: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085988A-1734-8986-4E3E-3C76020275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3121779"/>
              </p:ext>
            </p:extLst>
          </p:nvPr>
        </p:nvGraphicFramePr>
        <p:xfrm>
          <a:off x="505609" y="1688951"/>
          <a:ext cx="10994315" cy="3528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729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4BB4FC-6D21-4194-F0B0-D43E21BB9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0E7FA4-DC26-D80F-D5BE-C1D99C718744}"/>
              </a:ext>
            </a:extLst>
          </p:cNvPr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ydy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Rhywedd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yr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 </a:t>
            </a:r>
            <a:r>
              <a:rPr lang="en-GB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â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’r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rhywedd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bennwyd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enedigaeth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5CBF8B1-3064-8E2D-5AA4-957F324000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517218"/>
              </p:ext>
            </p:extLst>
          </p:nvPr>
        </p:nvGraphicFramePr>
        <p:xfrm>
          <a:off x="645459" y="1936377"/>
          <a:ext cx="10843707" cy="360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8219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9753DF-E6BB-5569-FED2-4F77976A3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523612-2F40-3885-2E32-D409F50444F8}"/>
              </a:ext>
            </a:extLst>
          </p:cNvPr>
          <p:cNvSpPr txBox="1">
            <a:spLocks/>
          </p:cNvSpPr>
          <p:nvPr/>
        </p:nvSpPr>
        <p:spPr>
          <a:xfrm>
            <a:off x="365760" y="640412"/>
            <a:ext cx="8340918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Rhywioldeb</a:t>
            </a: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</a:t>
            </a: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623D059-ABC7-E352-4949-BC4DE6A37B10}"/>
              </a:ext>
            </a:extLst>
          </p:cNvPr>
          <p:cNvGraphicFramePr>
            <a:graphicFrameLocks/>
          </p:cNvGraphicFramePr>
          <p:nvPr/>
        </p:nvGraphicFramePr>
        <p:xfrm>
          <a:off x="570155" y="1549101"/>
          <a:ext cx="11155679" cy="4130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BB347F4-3629-D019-F943-03E908424D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428829"/>
              </p:ext>
            </p:extLst>
          </p:nvPr>
        </p:nvGraphicFramePr>
        <p:xfrm>
          <a:off x="722555" y="1701501"/>
          <a:ext cx="11155679" cy="4130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76174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 sy’n datgan bod ag anabledd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BCD3290-981F-9004-DF75-FDCE3877F6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8867457"/>
              </p:ext>
            </p:extLst>
          </p:nvPr>
        </p:nvGraphicFramePr>
        <p:xfrm>
          <a:off x="1086522" y="1656678"/>
          <a:ext cx="10198250" cy="4034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631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204351-2922-FF84-AF0F-AE456AE3C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F990577-6098-EC23-0CB1-AB0F23461338}"/>
              </a:ext>
            </a:extLst>
          </p:cNvPr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</a:t>
            </a: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sy’n</a:t>
            </a: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Medru’r</a:t>
            </a: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Gymraeg</a:t>
            </a: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F08937A-B736-A7DB-DD97-86D582D6F5F0}"/>
              </a:ext>
            </a:extLst>
          </p:cNvPr>
          <p:cNvGraphicFramePr>
            <a:graphicFrameLocks/>
          </p:cNvGraphicFramePr>
          <p:nvPr/>
        </p:nvGraphicFramePr>
        <p:xfrm>
          <a:off x="365759" y="1448796"/>
          <a:ext cx="11338561" cy="4313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ED004F9-77B1-D881-C66A-EF337470D7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071071"/>
              </p:ext>
            </p:extLst>
          </p:nvPr>
        </p:nvGraphicFramePr>
        <p:xfrm>
          <a:off x="487680" y="1564126"/>
          <a:ext cx="11338561" cy="4313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1648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E9AFB4-4D42-B023-B651-BA3066C47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EFF3872-8868-EC8D-D2C5-AA798E11F1CE}"/>
              </a:ext>
            </a:extLst>
          </p:cNvPr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Grŵp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Ethnig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Roddwyd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3CA12C9-692F-9784-7F9A-D77A883DB7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596644"/>
              </p:ext>
            </p:extLst>
          </p:nvPr>
        </p:nvGraphicFramePr>
        <p:xfrm>
          <a:off x="558961" y="1837523"/>
          <a:ext cx="10843707" cy="360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7018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language of Candidates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CD51B51-2142-5F8F-6507-8F0757401C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7005312"/>
              </p:ext>
            </p:extLst>
          </p:nvPr>
        </p:nvGraphicFramePr>
        <p:xfrm>
          <a:off x="892885" y="1656679"/>
          <a:ext cx="10585524" cy="391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208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1c4469ff-0ba0-42af-b6e9-a82d3037acc8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10430</TotalTime>
  <Words>237</Words>
  <Application>Microsoft Office PowerPoint</Application>
  <PresentationFormat>Widescreen</PresentationFormat>
  <Paragraphs>39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1_Office Theme</vt:lpstr>
      <vt:lpstr>2_Office Theme</vt:lpstr>
      <vt:lpstr>PowerPoint Presentation</vt:lpstr>
      <vt:lpstr>Gwybodaeth am Amrywioldeb Ymgeiswyr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Trish McGrath</dc:creator>
  <cp:lastModifiedBy>Jacob Webb [jaw151]</cp:lastModifiedBy>
  <cp:revision>266</cp:revision>
  <cp:lastPrinted>2020-02-25T22:57:57Z</cp:lastPrinted>
  <dcterms:created xsi:type="dcterms:W3CDTF">2016-08-31T18:13:22Z</dcterms:created>
  <dcterms:modified xsi:type="dcterms:W3CDTF">2024-03-19T14:16:05Z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2dfecbd-fc97-4e8a-a9cd-19ed496c406e_Enabled">
    <vt:lpwstr>true</vt:lpwstr>
  </property>
  <property fmtid="{D5CDD505-2E9C-101B-9397-08002B2CF9AE}" pid="3" name="MSIP_Label_f2dfecbd-fc97-4e8a-a9cd-19ed496c406e_SetDate">
    <vt:lpwstr>2023-05-04T15:42:48Z</vt:lpwstr>
  </property>
  <property fmtid="{D5CDD505-2E9C-101B-9397-08002B2CF9AE}" pid="4" name="MSIP_Label_f2dfecbd-fc97-4e8a-a9cd-19ed496c406e_Method">
    <vt:lpwstr>Standard</vt:lpwstr>
  </property>
  <property fmtid="{D5CDD505-2E9C-101B-9397-08002B2CF9AE}" pid="5" name="MSIP_Label_f2dfecbd-fc97-4e8a-a9cd-19ed496c406e_Name">
    <vt:lpwstr>defa4170-0d19-0005-0004-bc88714345d2</vt:lpwstr>
  </property>
  <property fmtid="{D5CDD505-2E9C-101B-9397-08002B2CF9AE}" pid="6" name="MSIP_Label_f2dfecbd-fc97-4e8a-a9cd-19ed496c406e_SiteId">
    <vt:lpwstr>d47b090e-3f5a-4ca0-84d0-9f89d269f175</vt:lpwstr>
  </property>
  <property fmtid="{D5CDD505-2E9C-101B-9397-08002B2CF9AE}" pid="7" name="MSIP_Label_f2dfecbd-fc97-4e8a-a9cd-19ed496c406e_ActionId">
    <vt:lpwstr>f9c86826-fd23-493e-b2c9-d2d4167a2918</vt:lpwstr>
  </property>
  <property fmtid="{D5CDD505-2E9C-101B-9397-08002B2CF9AE}" pid="8" name="MSIP_Label_f2dfecbd-fc97-4e8a-a9cd-19ed496c406e_ContentBits">
    <vt:lpwstr>0</vt:lpwstr>
  </property>
</Properties>
</file>